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7" r:id="rId20"/>
    <p:sldId id="278" r:id="rId21"/>
    <p:sldId id="280" r:id="rId22"/>
    <p:sldId id="279" r:id="rId23"/>
    <p:sldId id="281" r:id="rId24"/>
    <p:sldId id="293" r:id="rId25"/>
    <p:sldId id="294" r:id="rId26"/>
    <p:sldId id="295" r:id="rId27"/>
    <p:sldId id="275" r:id="rId28"/>
    <p:sldId id="282" r:id="rId29"/>
    <p:sldId id="286" r:id="rId30"/>
    <p:sldId id="287" r:id="rId31"/>
    <p:sldId id="306" r:id="rId32"/>
    <p:sldId id="296" r:id="rId33"/>
    <p:sldId id="297" r:id="rId34"/>
    <p:sldId id="298" r:id="rId35"/>
    <p:sldId id="299" r:id="rId36"/>
    <p:sldId id="300" r:id="rId37"/>
    <p:sldId id="283" r:id="rId38"/>
    <p:sldId id="284" r:id="rId39"/>
    <p:sldId id="285" r:id="rId40"/>
    <p:sldId id="273" r:id="rId41"/>
    <p:sldId id="288" r:id="rId42"/>
    <p:sldId id="289" r:id="rId43"/>
    <p:sldId id="291" r:id="rId44"/>
    <p:sldId id="292" r:id="rId45"/>
    <p:sldId id="307" r:id="rId46"/>
    <p:sldId id="301" r:id="rId47"/>
    <p:sldId id="302" r:id="rId48"/>
    <p:sldId id="303" r:id="rId49"/>
    <p:sldId id="304" r:id="rId50"/>
    <p:sldId id="290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081CD4-4D1E-4A11-91E0-11CC2CBDD5E5}">
          <p14:sldIdLst>
            <p14:sldId id="256"/>
            <p14:sldId id="257"/>
            <p14:sldId id="259"/>
            <p14:sldId id="260"/>
            <p14:sldId id="261"/>
            <p14:sldId id="262"/>
            <p14:sldId id="265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6"/>
            <p14:sldId id="277"/>
            <p14:sldId id="278"/>
            <p14:sldId id="280"/>
            <p14:sldId id="279"/>
            <p14:sldId id="281"/>
            <p14:sldId id="293"/>
            <p14:sldId id="294"/>
            <p14:sldId id="295"/>
            <p14:sldId id="275"/>
            <p14:sldId id="282"/>
            <p14:sldId id="286"/>
            <p14:sldId id="287"/>
            <p14:sldId id="306"/>
            <p14:sldId id="296"/>
            <p14:sldId id="297"/>
            <p14:sldId id="298"/>
            <p14:sldId id="299"/>
            <p14:sldId id="300"/>
            <p14:sldId id="283"/>
            <p14:sldId id="284"/>
            <p14:sldId id="285"/>
            <p14:sldId id="273"/>
            <p14:sldId id="288"/>
            <p14:sldId id="289"/>
            <p14:sldId id="291"/>
            <p14:sldId id="292"/>
            <p14:sldId id="307"/>
            <p14:sldId id="301"/>
            <p14:sldId id="302"/>
            <p14:sldId id="303"/>
            <p14:sldId id="304"/>
            <p14:sldId id="290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t Dadhania" userId="3ab967876bb39f28" providerId="LiveId" clId="{2748810C-DE9A-4A18-A29A-2002AD3CA02B}"/>
    <pc:docChg chg="undo custSel addSld delSld modSld sldOrd addSection delSection modSection">
      <pc:chgData name="Meet Dadhania" userId="3ab967876bb39f28" providerId="LiveId" clId="{2748810C-DE9A-4A18-A29A-2002AD3CA02B}" dt="2023-01-15T15:56:50.550" v="2967"/>
      <pc:docMkLst>
        <pc:docMk/>
      </pc:docMkLst>
      <pc:sldChg chg="modSp mod modTransition">
        <pc:chgData name="Meet Dadhania" userId="3ab967876bb39f28" providerId="LiveId" clId="{2748810C-DE9A-4A18-A29A-2002AD3CA02B}" dt="2023-01-15T15:56:44.061" v="2966"/>
        <pc:sldMkLst>
          <pc:docMk/>
          <pc:sldMk cId="1410185546" sldId="256"/>
        </pc:sldMkLst>
        <pc:spChg chg="mod">
          <ac:chgData name="Meet Dadhania" userId="3ab967876bb39f28" providerId="LiveId" clId="{2748810C-DE9A-4A18-A29A-2002AD3CA02B}" dt="2023-01-15T15:30:24.970" v="2890" actId="20577"/>
          <ac:spMkLst>
            <pc:docMk/>
            <pc:sldMk cId="1410185546" sldId="256"/>
            <ac:spMk id="2" creationId="{47572998-2F8B-171D-76E2-258FE9DA405E}"/>
          </ac:spMkLst>
        </pc:spChg>
        <pc:spChg chg="mod">
          <ac:chgData name="Meet Dadhania" userId="3ab967876bb39f28" providerId="LiveId" clId="{2748810C-DE9A-4A18-A29A-2002AD3CA02B}" dt="2023-01-15T15:30:31.715" v="2891" actId="255"/>
          <ac:spMkLst>
            <pc:docMk/>
            <pc:sldMk cId="1410185546" sldId="256"/>
            <ac:spMk id="3" creationId="{BDB9F767-A601-8CC4-45DB-6B0E084421E8}"/>
          </ac:spMkLst>
        </pc:spChg>
      </pc:sldChg>
      <pc:sldChg chg="modSp mod">
        <pc:chgData name="Meet Dadhania" userId="3ab967876bb39f28" providerId="LiveId" clId="{2748810C-DE9A-4A18-A29A-2002AD3CA02B}" dt="2023-01-15T11:13:13.443" v="1198" actId="20577"/>
        <pc:sldMkLst>
          <pc:docMk/>
          <pc:sldMk cId="3748842732" sldId="257"/>
        </pc:sldMkLst>
        <pc:spChg chg="mod">
          <ac:chgData name="Meet Dadhania" userId="3ab967876bb39f28" providerId="LiveId" clId="{2748810C-DE9A-4A18-A29A-2002AD3CA02B}" dt="2023-01-15T10:28:24.639" v="730" actId="255"/>
          <ac:spMkLst>
            <pc:docMk/>
            <pc:sldMk cId="3748842732" sldId="257"/>
            <ac:spMk id="2" creationId="{387F1FA5-A654-F7FD-90C8-5C2A631F4E08}"/>
          </ac:spMkLst>
        </pc:spChg>
        <pc:spChg chg="mod">
          <ac:chgData name="Meet Dadhania" userId="3ab967876bb39f28" providerId="LiveId" clId="{2748810C-DE9A-4A18-A29A-2002AD3CA02B}" dt="2023-01-15T11:13:13.443" v="1198" actId="20577"/>
          <ac:spMkLst>
            <pc:docMk/>
            <pc:sldMk cId="3748842732" sldId="257"/>
            <ac:spMk id="3" creationId="{9BD04239-A499-FCD3-82A8-E38622A2EE71}"/>
          </ac:spMkLst>
        </pc:spChg>
      </pc:sldChg>
      <pc:sldChg chg="modSp del mod">
        <pc:chgData name="Meet Dadhania" userId="3ab967876bb39f28" providerId="LiveId" clId="{2748810C-DE9A-4A18-A29A-2002AD3CA02B}" dt="2023-01-14T06:59:08.801" v="74" actId="2696"/>
        <pc:sldMkLst>
          <pc:docMk/>
          <pc:sldMk cId="1285486429" sldId="258"/>
        </pc:sldMkLst>
        <pc:spChg chg="mod">
          <ac:chgData name="Meet Dadhania" userId="3ab967876bb39f28" providerId="LiveId" clId="{2748810C-DE9A-4A18-A29A-2002AD3CA02B}" dt="2022-12-23T12:46:03.648" v="52" actId="403"/>
          <ac:spMkLst>
            <pc:docMk/>
            <pc:sldMk cId="1285486429" sldId="258"/>
            <ac:spMk id="3" creationId="{4DFEA6A4-5707-3B52-03B9-EE37CE92806C}"/>
          </ac:spMkLst>
        </pc:spChg>
      </pc:sldChg>
      <pc:sldChg chg="modSp new mod">
        <pc:chgData name="Meet Dadhania" userId="3ab967876bb39f28" providerId="LiveId" clId="{2748810C-DE9A-4A18-A29A-2002AD3CA02B}" dt="2023-01-15T11:13:29.369" v="1213" actId="20577"/>
        <pc:sldMkLst>
          <pc:docMk/>
          <pc:sldMk cId="381657979" sldId="259"/>
        </pc:sldMkLst>
        <pc:spChg chg="mod">
          <ac:chgData name="Meet Dadhania" userId="3ab967876bb39f28" providerId="LiveId" clId="{2748810C-DE9A-4A18-A29A-2002AD3CA02B}" dt="2023-01-15T10:55:07.486" v="1067" actId="27636"/>
          <ac:spMkLst>
            <pc:docMk/>
            <pc:sldMk cId="381657979" sldId="259"/>
            <ac:spMk id="2" creationId="{32FF0C6C-FE2E-313F-0A72-1413CB18A75C}"/>
          </ac:spMkLst>
        </pc:spChg>
        <pc:spChg chg="mod">
          <ac:chgData name="Meet Dadhania" userId="3ab967876bb39f28" providerId="LiveId" clId="{2748810C-DE9A-4A18-A29A-2002AD3CA02B}" dt="2023-01-15T11:13:29.369" v="1213" actId="20577"/>
          <ac:spMkLst>
            <pc:docMk/>
            <pc:sldMk cId="381657979" sldId="259"/>
            <ac:spMk id="3" creationId="{D0207849-B311-129A-E865-38DD33941C26}"/>
          </ac:spMkLst>
        </pc:spChg>
      </pc:sldChg>
      <pc:sldChg chg="new del">
        <pc:chgData name="Meet Dadhania" userId="3ab967876bb39f28" providerId="LiveId" clId="{2748810C-DE9A-4A18-A29A-2002AD3CA02B}" dt="2023-01-14T07:13:35.974" v="175" actId="2696"/>
        <pc:sldMkLst>
          <pc:docMk/>
          <pc:sldMk cId="653076982" sldId="260"/>
        </pc:sldMkLst>
      </pc:sldChg>
      <pc:sldChg chg="addSp modSp new del mod">
        <pc:chgData name="Meet Dadhania" userId="3ab967876bb39f28" providerId="LiveId" clId="{2748810C-DE9A-4A18-A29A-2002AD3CA02B}" dt="2023-01-15T10:23:58.763" v="648" actId="2696"/>
        <pc:sldMkLst>
          <pc:docMk/>
          <pc:sldMk cId="1098384242" sldId="260"/>
        </pc:sldMkLst>
        <pc:spChg chg="add mod">
          <ac:chgData name="Meet Dadhania" userId="3ab967876bb39f28" providerId="LiveId" clId="{2748810C-DE9A-4A18-A29A-2002AD3CA02B}" dt="2023-01-15T10:23:47.824" v="647" actId="20577"/>
          <ac:spMkLst>
            <pc:docMk/>
            <pc:sldMk cId="1098384242" sldId="260"/>
            <ac:spMk id="2" creationId="{84A4D3F0-70BD-0243-F539-5743B82BFC8F}"/>
          </ac:spMkLst>
        </pc:spChg>
      </pc:sldChg>
      <pc:sldChg chg="addSp delSp modSp new mod">
        <pc:chgData name="Meet Dadhania" userId="3ab967876bb39f28" providerId="LiveId" clId="{2748810C-DE9A-4A18-A29A-2002AD3CA02B}" dt="2023-01-15T10:55:39.018" v="1072" actId="931"/>
        <pc:sldMkLst>
          <pc:docMk/>
          <pc:sldMk cId="1572819192" sldId="260"/>
        </pc:sldMkLst>
        <pc:spChg chg="mod">
          <ac:chgData name="Meet Dadhania" userId="3ab967876bb39f28" providerId="LiveId" clId="{2748810C-DE9A-4A18-A29A-2002AD3CA02B}" dt="2023-01-15T10:55:07.488" v="1068" actId="27636"/>
          <ac:spMkLst>
            <pc:docMk/>
            <pc:sldMk cId="1572819192" sldId="260"/>
            <ac:spMk id="2" creationId="{06D3AEE1-B686-AAA5-0880-64C6C72AB557}"/>
          </ac:spMkLst>
        </pc:spChg>
        <pc:spChg chg="del mod">
          <ac:chgData name="Meet Dadhania" userId="3ab967876bb39f28" providerId="LiveId" clId="{2748810C-DE9A-4A18-A29A-2002AD3CA02B}" dt="2023-01-15T10:24:28.358" v="665" actId="931"/>
          <ac:spMkLst>
            <pc:docMk/>
            <pc:sldMk cId="1572819192" sldId="260"/>
            <ac:spMk id="3" creationId="{0E3FE5EE-C5E3-CE9E-505B-EDCA7D8CCB7E}"/>
          </ac:spMkLst>
        </pc:spChg>
        <pc:spChg chg="add del mod">
          <ac:chgData name="Meet Dadhania" userId="3ab967876bb39f28" providerId="LiveId" clId="{2748810C-DE9A-4A18-A29A-2002AD3CA02B}" dt="2023-01-15T10:55:39.018" v="1072" actId="931"/>
          <ac:spMkLst>
            <pc:docMk/>
            <pc:sldMk cId="1572819192" sldId="260"/>
            <ac:spMk id="7" creationId="{9F5321D9-DE67-D323-F6C1-1182ECE2A8BA}"/>
          </ac:spMkLst>
        </pc:spChg>
        <pc:picChg chg="add del mod modCrop">
          <ac:chgData name="Meet Dadhania" userId="3ab967876bb39f28" providerId="LiveId" clId="{2748810C-DE9A-4A18-A29A-2002AD3CA02B}" dt="2023-01-15T10:55:33.512" v="1071" actId="478"/>
          <ac:picMkLst>
            <pc:docMk/>
            <pc:sldMk cId="1572819192" sldId="260"/>
            <ac:picMk id="5" creationId="{AFDAA6D0-9EB6-6862-2DB5-5C7363E2D52C}"/>
          </ac:picMkLst>
        </pc:picChg>
        <pc:picChg chg="add mod">
          <ac:chgData name="Meet Dadhania" userId="3ab967876bb39f28" providerId="LiveId" clId="{2748810C-DE9A-4A18-A29A-2002AD3CA02B}" dt="2023-01-15T10:55:39.018" v="1072" actId="931"/>
          <ac:picMkLst>
            <pc:docMk/>
            <pc:sldMk cId="1572819192" sldId="260"/>
            <ac:picMk id="9" creationId="{F09EFACE-A69D-745E-9AE2-13A067D5DEBA}"/>
          </ac:picMkLst>
        </pc:picChg>
      </pc:sldChg>
      <pc:sldChg chg="new del">
        <pc:chgData name="Meet Dadhania" userId="3ab967876bb39f28" providerId="LiveId" clId="{2748810C-DE9A-4A18-A29A-2002AD3CA02B}" dt="2023-01-15T10:23:04.425" v="629" actId="2696"/>
        <pc:sldMkLst>
          <pc:docMk/>
          <pc:sldMk cId="3210948145" sldId="260"/>
        </pc:sldMkLst>
      </pc:sldChg>
      <pc:sldChg chg="addSp delSp modSp new del mod">
        <pc:chgData name="Meet Dadhania" userId="3ab967876bb39f28" providerId="LiveId" clId="{2748810C-DE9A-4A18-A29A-2002AD3CA02B}" dt="2023-01-15T10:22:39.074" v="627" actId="2696"/>
        <pc:sldMkLst>
          <pc:docMk/>
          <pc:sldMk cId="3960677546" sldId="260"/>
        </pc:sldMkLst>
        <pc:spChg chg="mod">
          <ac:chgData name="Meet Dadhania" userId="3ab967876bb39f28" providerId="LiveId" clId="{2748810C-DE9A-4A18-A29A-2002AD3CA02B}" dt="2023-01-15T10:21:12.738" v="589" actId="14100"/>
          <ac:spMkLst>
            <pc:docMk/>
            <pc:sldMk cId="3960677546" sldId="260"/>
            <ac:spMk id="2" creationId="{907AB58A-5570-C7EB-F101-E7E8C057918B}"/>
          </ac:spMkLst>
        </pc:spChg>
        <pc:spChg chg="mod">
          <ac:chgData name="Meet Dadhania" userId="3ab967876bb39f28" providerId="LiveId" clId="{2748810C-DE9A-4A18-A29A-2002AD3CA02B}" dt="2023-01-15T10:21:49.180" v="620" actId="14100"/>
          <ac:spMkLst>
            <pc:docMk/>
            <pc:sldMk cId="3960677546" sldId="260"/>
            <ac:spMk id="3" creationId="{9D59B759-24D9-FF9A-3DFF-C4C4DD0D3518}"/>
          </ac:spMkLst>
        </pc:spChg>
        <pc:spChg chg="del mod">
          <ac:chgData name="Meet Dadhania" userId="3ab967876bb39f28" providerId="LiveId" clId="{2748810C-DE9A-4A18-A29A-2002AD3CA02B}" dt="2023-01-15T10:22:28.260" v="625" actId="931"/>
          <ac:spMkLst>
            <pc:docMk/>
            <pc:sldMk cId="3960677546" sldId="260"/>
            <ac:spMk id="4" creationId="{61D90470-4B2E-98BC-0224-75E373F1F088}"/>
          </ac:spMkLst>
        </pc:spChg>
        <pc:spChg chg="mod">
          <ac:chgData name="Meet Dadhania" userId="3ab967876bb39f28" providerId="LiveId" clId="{2748810C-DE9A-4A18-A29A-2002AD3CA02B}" dt="2023-01-15T10:22:01.906" v="623" actId="14100"/>
          <ac:spMkLst>
            <pc:docMk/>
            <pc:sldMk cId="3960677546" sldId="260"/>
            <ac:spMk id="5" creationId="{E6DC1A13-55F0-846A-19A8-9BB17450692B}"/>
          </ac:spMkLst>
        </pc:spChg>
        <pc:spChg chg="mod">
          <ac:chgData name="Meet Dadhania" userId="3ab967876bb39f28" providerId="LiveId" clId="{2748810C-DE9A-4A18-A29A-2002AD3CA02B}" dt="2023-01-15T10:22:04.410" v="624" actId="14100"/>
          <ac:spMkLst>
            <pc:docMk/>
            <pc:sldMk cId="3960677546" sldId="260"/>
            <ac:spMk id="6" creationId="{759FD75B-72B3-E18E-0DD2-6D4320AC229F}"/>
          </ac:spMkLst>
        </pc:spChg>
        <pc:picChg chg="add mod">
          <ac:chgData name="Meet Dadhania" userId="3ab967876bb39f28" providerId="LiveId" clId="{2748810C-DE9A-4A18-A29A-2002AD3CA02B}" dt="2023-01-15T10:22:35.097" v="626" actId="14100"/>
          <ac:picMkLst>
            <pc:docMk/>
            <pc:sldMk cId="3960677546" sldId="260"/>
            <ac:picMk id="8" creationId="{C585D3FB-86C2-F590-CE3F-206326704D6A}"/>
          </ac:picMkLst>
        </pc:picChg>
      </pc:sldChg>
      <pc:sldChg chg="addSp delSp modSp new mod">
        <pc:chgData name="Meet Dadhania" userId="3ab967876bb39f28" providerId="LiveId" clId="{2748810C-DE9A-4A18-A29A-2002AD3CA02B}" dt="2023-01-15T10:55:07.489" v="1069" actId="27636"/>
        <pc:sldMkLst>
          <pc:docMk/>
          <pc:sldMk cId="1169170409" sldId="261"/>
        </pc:sldMkLst>
        <pc:spChg chg="mod">
          <ac:chgData name="Meet Dadhania" userId="3ab967876bb39f28" providerId="LiveId" clId="{2748810C-DE9A-4A18-A29A-2002AD3CA02B}" dt="2023-01-15T10:55:07.489" v="1069" actId="27636"/>
          <ac:spMkLst>
            <pc:docMk/>
            <pc:sldMk cId="1169170409" sldId="261"/>
            <ac:spMk id="2" creationId="{0088E126-AE52-9B48-A0FC-23A9277EAAF8}"/>
          </ac:spMkLst>
        </pc:spChg>
        <pc:spChg chg="del">
          <ac:chgData name="Meet Dadhania" userId="3ab967876bb39f28" providerId="LiveId" clId="{2748810C-DE9A-4A18-A29A-2002AD3CA02B}" dt="2023-01-15T10:27:11.241" v="700" actId="931"/>
          <ac:spMkLst>
            <pc:docMk/>
            <pc:sldMk cId="1169170409" sldId="261"/>
            <ac:spMk id="3" creationId="{A05D7AC1-6F11-AD26-5EED-2773777B9B3E}"/>
          </ac:spMkLst>
        </pc:spChg>
        <pc:picChg chg="add mod">
          <ac:chgData name="Meet Dadhania" userId="3ab967876bb39f28" providerId="LiveId" clId="{2748810C-DE9A-4A18-A29A-2002AD3CA02B}" dt="2023-01-15T10:55:07.358" v="1066"/>
          <ac:picMkLst>
            <pc:docMk/>
            <pc:sldMk cId="1169170409" sldId="261"/>
            <ac:picMk id="5" creationId="{A0AE163F-B7F1-6DCA-1BCA-1774A08FF91B}"/>
          </ac:picMkLst>
        </pc:picChg>
      </pc:sldChg>
      <pc:sldChg chg="addSp delSp modSp new mod">
        <pc:chgData name="Meet Dadhania" userId="3ab967876bb39f28" providerId="LiveId" clId="{2748810C-DE9A-4A18-A29A-2002AD3CA02B}" dt="2023-01-15T10:55:07.490" v="1070" actId="27636"/>
        <pc:sldMkLst>
          <pc:docMk/>
          <pc:sldMk cId="3309870612" sldId="262"/>
        </pc:sldMkLst>
        <pc:spChg chg="mod">
          <ac:chgData name="Meet Dadhania" userId="3ab967876bb39f28" providerId="LiveId" clId="{2748810C-DE9A-4A18-A29A-2002AD3CA02B}" dt="2023-01-15T10:55:07.490" v="1070" actId="27636"/>
          <ac:spMkLst>
            <pc:docMk/>
            <pc:sldMk cId="3309870612" sldId="262"/>
            <ac:spMk id="2" creationId="{1A45F95C-F07E-A261-8D41-6E250A8FA7F7}"/>
          </ac:spMkLst>
        </pc:spChg>
        <pc:spChg chg="del">
          <ac:chgData name="Meet Dadhania" userId="3ab967876bb39f28" providerId="LiveId" clId="{2748810C-DE9A-4A18-A29A-2002AD3CA02B}" dt="2023-01-15T10:42:37.870" v="798" actId="931"/>
          <ac:spMkLst>
            <pc:docMk/>
            <pc:sldMk cId="3309870612" sldId="262"/>
            <ac:spMk id="3" creationId="{89B00C97-2653-33D9-760C-D8405A352D91}"/>
          </ac:spMkLst>
        </pc:spChg>
        <pc:spChg chg="del">
          <ac:chgData name="Meet Dadhania" userId="3ab967876bb39f28" providerId="LiveId" clId="{2748810C-DE9A-4A18-A29A-2002AD3CA02B}" dt="2023-01-15T10:42:44.456" v="799" actId="931"/>
          <ac:spMkLst>
            <pc:docMk/>
            <pc:sldMk cId="3309870612" sldId="262"/>
            <ac:spMk id="4" creationId="{BE112427-FD02-DB82-5BDA-1775050208D0}"/>
          </ac:spMkLst>
        </pc:spChg>
        <pc:picChg chg="add mod">
          <ac:chgData name="Meet Dadhania" userId="3ab967876bb39f28" providerId="LiveId" clId="{2748810C-DE9A-4A18-A29A-2002AD3CA02B}" dt="2023-01-15T10:43:13.063" v="807" actId="1076"/>
          <ac:picMkLst>
            <pc:docMk/>
            <pc:sldMk cId="3309870612" sldId="262"/>
            <ac:picMk id="6" creationId="{0F16674F-544A-B130-545F-0A58E28D055D}"/>
          </ac:picMkLst>
        </pc:picChg>
        <pc:picChg chg="add mod">
          <ac:chgData name="Meet Dadhania" userId="3ab967876bb39f28" providerId="LiveId" clId="{2748810C-DE9A-4A18-A29A-2002AD3CA02B}" dt="2023-01-15T10:43:06.382" v="806" actId="14100"/>
          <ac:picMkLst>
            <pc:docMk/>
            <pc:sldMk cId="3309870612" sldId="262"/>
            <ac:picMk id="8" creationId="{C4B74B76-62BB-0FEB-8726-B38AA0303CC0}"/>
          </ac:picMkLst>
        </pc:picChg>
      </pc:sldChg>
      <pc:sldChg chg="addSp delSp modSp new del mod">
        <pc:chgData name="Meet Dadhania" userId="3ab967876bb39f28" providerId="LiveId" clId="{2748810C-DE9A-4A18-A29A-2002AD3CA02B}" dt="2023-01-15T10:40:49.672" v="782" actId="2696"/>
        <pc:sldMkLst>
          <pc:docMk/>
          <pc:sldMk cId="3477934642" sldId="262"/>
        </pc:sldMkLst>
        <pc:spChg chg="mod">
          <ac:chgData name="Meet Dadhania" userId="3ab967876bb39f28" providerId="LiveId" clId="{2748810C-DE9A-4A18-A29A-2002AD3CA02B}" dt="2023-01-15T10:30:59.276" v="775" actId="20577"/>
          <ac:spMkLst>
            <pc:docMk/>
            <pc:sldMk cId="3477934642" sldId="262"/>
            <ac:spMk id="2" creationId="{76E199F4-25C5-DA1E-8B4B-CC829D38DA6B}"/>
          </ac:spMkLst>
        </pc:spChg>
        <pc:spChg chg="del">
          <ac:chgData name="Meet Dadhania" userId="3ab967876bb39f28" providerId="LiveId" clId="{2748810C-DE9A-4A18-A29A-2002AD3CA02B}" dt="2023-01-15T10:31:11.040" v="776" actId="931"/>
          <ac:spMkLst>
            <pc:docMk/>
            <pc:sldMk cId="3477934642" sldId="262"/>
            <ac:spMk id="3" creationId="{7A6E93AF-8DFD-BF99-C2BC-E5C82D8A126B}"/>
          </ac:spMkLst>
        </pc:spChg>
        <pc:spChg chg="add mod">
          <ac:chgData name="Meet Dadhania" userId="3ab967876bb39f28" providerId="LiveId" clId="{2748810C-DE9A-4A18-A29A-2002AD3CA02B}" dt="2023-01-15T10:40:45.639" v="781" actId="478"/>
          <ac:spMkLst>
            <pc:docMk/>
            <pc:sldMk cId="3477934642" sldId="262"/>
            <ac:spMk id="7" creationId="{23D15E84-320C-7AF1-BF26-ABAFC788D396}"/>
          </ac:spMkLst>
        </pc:spChg>
        <pc:picChg chg="add del mod">
          <ac:chgData name="Meet Dadhania" userId="3ab967876bb39f28" providerId="LiveId" clId="{2748810C-DE9A-4A18-A29A-2002AD3CA02B}" dt="2023-01-15T10:40:45.639" v="781" actId="478"/>
          <ac:picMkLst>
            <pc:docMk/>
            <pc:sldMk cId="3477934642" sldId="262"/>
            <ac:picMk id="5" creationId="{F2AA36D8-11C8-69E2-384F-F4DBA8A12D3B}"/>
          </ac:picMkLst>
        </pc:picChg>
      </pc:sldChg>
      <pc:sldChg chg="new del">
        <pc:chgData name="Meet Dadhania" userId="3ab967876bb39f28" providerId="LiveId" clId="{2748810C-DE9A-4A18-A29A-2002AD3CA02B}" dt="2023-01-15T10:45:27.275" v="809" actId="2696"/>
        <pc:sldMkLst>
          <pc:docMk/>
          <pc:sldMk cId="375319223" sldId="263"/>
        </pc:sldMkLst>
      </pc:sldChg>
      <pc:sldChg chg="new del">
        <pc:chgData name="Meet Dadhania" userId="3ab967876bb39f28" providerId="LiveId" clId="{2748810C-DE9A-4A18-A29A-2002AD3CA02B}" dt="2023-01-15T10:46:09.253" v="811" actId="2696"/>
        <pc:sldMkLst>
          <pc:docMk/>
          <pc:sldMk cId="555312560" sldId="263"/>
        </pc:sldMkLst>
      </pc:sldChg>
      <pc:sldChg chg="addSp delSp modSp new mod">
        <pc:chgData name="Meet Dadhania" userId="3ab967876bb39f28" providerId="LiveId" clId="{2748810C-DE9A-4A18-A29A-2002AD3CA02B}" dt="2023-01-15T10:54:06.507" v="1065" actId="255"/>
        <pc:sldMkLst>
          <pc:docMk/>
          <pc:sldMk cId="717840886" sldId="263"/>
        </pc:sldMkLst>
        <pc:spChg chg="mod">
          <ac:chgData name="Meet Dadhania" userId="3ab967876bb39f28" providerId="LiveId" clId="{2748810C-DE9A-4A18-A29A-2002AD3CA02B}" dt="2023-01-15T10:48:15.774" v="850" actId="20577"/>
          <ac:spMkLst>
            <pc:docMk/>
            <pc:sldMk cId="717840886" sldId="263"/>
            <ac:spMk id="2" creationId="{6B589482-74B0-3AE2-4891-34F007533377}"/>
          </ac:spMkLst>
        </pc:spChg>
        <pc:spChg chg="add del mod">
          <ac:chgData name="Meet Dadhania" userId="3ab967876bb39f28" providerId="LiveId" clId="{2748810C-DE9A-4A18-A29A-2002AD3CA02B}" dt="2023-01-15T10:54:06.507" v="1065" actId="255"/>
          <ac:spMkLst>
            <pc:docMk/>
            <pc:sldMk cId="717840886" sldId="263"/>
            <ac:spMk id="3" creationId="{0D628A31-0F6A-BFA2-20E0-CB3F24AAB2BF}"/>
          </ac:spMkLst>
        </pc:spChg>
        <pc:spChg chg="add del">
          <ac:chgData name="Meet Dadhania" userId="3ab967876bb39f28" providerId="LiveId" clId="{2748810C-DE9A-4A18-A29A-2002AD3CA02B}" dt="2023-01-15T10:50:48.292" v="1003" actId="478"/>
          <ac:spMkLst>
            <pc:docMk/>
            <pc:sldMk cId="717840886" sldId="263"/>
            <ac:spMk id="4" creationId="{EE6AC2B3-437F-1CC7-430C-42EBCF8FA712}"/>
          </ac:spMkLst>
        </pc:spChg>
        <pc:spChg chg="add del mod">
          <ac:chgData name="Meet Dadhania" userId="3ab967876bb39f28" providerId="LiveId" clId="{2748810C-DE9A-4A18-A29A-2002AD3CA02B}" dt="2023-01-15T10:50:46.487" v="1002" actId="478"/>
          <ac:spMkLst>
            <pc:docMk/>
            <pc:sldMk cId="717840886" sldId="263"/>
            <ac:spMk id="5" creationId="{D52B1202-F410-2D7F-2130-1E35ED400A41}"/>
          </ac:spMkLst>
        </pc:spChg>
        <pc:spChg chg="add del">
          <ac:chgData name="Meet Dadhania" userId="3ab967876bb39f28" providerId="LiveId" clId="{2748810C-DE9A-4A18-A29A-2002AD3CA02B}" dt="2023-01-15T10:51:13.473" v="1011" actId="478"/>
          <ac:spMkLst>
            <pc:docMk/>
            <pc:sldMk cId="717840886" sldId="263"/>
            <ac:spMk id="6" creationId="{7DCEA4AA-8594-2B62-F431-2CB216CAED03}"/>
          </ac:spMkLst>
        </pc:spChg>
        <pc:spChg chg="add del mod">
          <ac:chgData name="Meet Dadhania" userId="3ab967876bb39f28" providerId="LiveId" clId="{2748810C-DE9A-4A18-A29A-2002AD3CA02B}" dt="2023-01-15T10:50:59.991" v="1006" actId="478"/>
          <ac:spMkLst>
            <pc:docMk/>
            <pc:sldMk cId="717840886" sldId="263"/>
            <ac:spMk id="7" creationId="{DFB1FE4C-9B97-6F3F-AD04-7A44E5234498}"/>
          </ac:spMkLst>
        </pc:spChg>
        <pc:spChg chg="add del mod">
          <ac:chgData name="Meet Dadhania" userId="3ab967876bb39f28" providerId="LiveId" clId="{2748810C-DE9A-4A18-A29A-2002AD3CA02B}" dt="2023-01-15T10:51:08.919" v="1010" actId="478"/>
          <ac:spMkLst>
            <pc:docMk/>
            <pc:sldMk cId="717840886" sldId="263"/>
            <ac:spMk id="8" creationId="{31E5C4DE-62B8-52B1-BE87-C18B13DD2BD6}"/>
          </ac:spMkLst>
        </pc:spChg>
        <pc:spChg chg="add del mod">
          <ac:chgData name="Meet Dadhania" userId="3ab967876bb39f28" providerId="LiveId" clId="{2748810C-DE9A-4A18-A29A-2002AD3CA02B}" dt="2023-01-15T10:51:08.484" v="1009"/>
          <ac:spMkLst>
            <pc:docMk/>
            <pc:sldMk cId="717840886" sldId="263"/>
            <ac:spMk id="9" creationId="{B182571C-B26E-6E71-77DA-D3D060D2A17B}"/>
          </ac:spMkLst>
        </pc:spChg>
      </pc:sldChg>
      <pc:sldChg chg="addSp delSp modSp new mod">
        <pc:chgData name="Meet Dadhania" userId="3ab967876bb39f28" providerId="LiveId" clId="{2748810C-DE9A-4A18-A29A-2002AD3CA02B}" dt="2023-01-15T11:03:12.882" v="1129" actId="1076"/>
        <pc:sldMkLst>
          <pc:docMk/>
          <pc:sldMk cId="2355571055" sldId="264"/>
        </pc:sldMkLst>
        <pc:spChg chg="mod">
          <ac:chgData name="Meet Dadhania" userId="3ab967876bb39f28" providerId="LiveId" clId="{2748810C-DE9A-4A18-A29A-2002AD3CA02B}" dt="2023-01-15T11:02:52.868" v="1123" actId="20577"/>
          <ac:spMkLst>
            <pc:docMk/>
            <pc:sldMk cId="2355571055" sldId="264"/>
            <ac:spMk id="2" creationId="{70812D6D-F722-84AE-2AEE-1BB463F9F965}"/>
          </ac:spMkLst>
        </pc:spChg>
        <pc:spChg chg="del mod">
          <ac:chgData name="Meet Dadhania" userId="3ab967876bb39f28" providerId="LiveId" clId="{2748810C-DE9A-4A18-A29A-2002AD3CA02B}" dt="2023-01-15T11:02:59.163" v="1124" actId="931"/>
          <ac:spMkLst>
            <pc:docMk/>
            <pc:sldMk cId="2355571055" sldId="264"/>
            <ac:spMk id="3" creationId="{F272C8C9-89BB-1C51-7DE1-CC386A20A3CD}"/>
          </ac:spMkLst>
        </pc:spChg>
        <pc:picChg chg="add mod">
          <ac:chgData name="Meet Dadhania" userId="3ab967876bb39f28" providerId="LiveId" clId="{2748810C-DE9A-4A18-A29A-2002AD3CA02B}" dt="2023-01-15T11:03:12.882" v="1129" actId="1076"/>
          <ac:picMkLst>
            <pc:docMk/>
            <pc:sldMk cId="2355571055" sldId="264"/>
            <ac:picMk id="5" creationId="{85D369A3-FB9C-C619-E15B-4ADF0C8F41B2}"/>
          </ac:picMkLst>
        </pc:picChg>
      </pc:sldChg>
      <pc:sldChg chg="addSp delSp modSp new mod">
        <pc:chgData name="Meet Dadhania" userId="3ab967876bb39f28" providerId="LiveId" clId="{2748810C-DE9A-4A18-A29A-2002AD3CA02B}" dt="2023-01-15T11:02:31.667" v="1100" actId="1076"/>
        <pc:sldMkLst>
          <pc:docMk/>
          <pc:sldMk cId="1839341844" sldId="265"/>
        </pc:sldMkLst>
        <pc:spChg chg="mod">
          <ac:chgData name="Meet Dadhania" userId="3ab967876bb39f28" providerId="LiveId" clId="{2748810C-DE9A-4A18-A29A-2002AD3CA02B}" dt="2023-01-15T11:00:01.657" v="1089" actId="20577"/>
          <ac:spMkLst>
            <pc:docMk/>
            <pc:sldMk cId="1839341844" sldId="265"/>
            <ac:spMk id="2" creationId="{5156E6C3-8B67-FF6B-30FA-6D1ED5CC7924}"/>
          </ac:spMkLst>
        </pc:spChg>
        <pc:spChg chg="del">
          <ac:chgData name="Meet Dadhania" userId="3ab967876bb39f28" providerId="LiveId" clId="{2748810C-DE9A-4A18-A29A-2002AD3CA02B}" dt="2023-01-15T11:01:54.436" v="1090" actId="931"/>
          <ac:spMkLst>
            <pc:docMk/>
            <pc:sldMk cId="1839341844" sldId="265"/>
            <ac:spMk id="3" creationId="{DD9E08CA-9624-85AA-0744-A9CCD24AB32A}"/>
          </ac:spMkLst>
        </pc:spChg>
        <pc:picChg chg="add mod">
          <ac:chgData name="Meet Dadhania" userId="3ab967876bb39f28" providerId="LiveId" clId="{2748810C-DE9A-4A18-A29A-2002AD3CA02B}" dt="2023-01-15T11:02:31.667" v="1100" actId="1076"/>
          <ac:picMkLst>
            <pc:docMk/>
            <pc:sldMk cId="1839341844" sldId="265"/>
            <ac:picMk id="5" creationId="{1211D042-E2FC-D04E-A6E1-041B133872C2}"/>
          </ac:picMkLst>
        </pc:picChg>
      </pc:sldChg>
      <pc:sldChg chg="modSp new mod">
        <pc:chgData name="Meet Dadhania" userId="3ab967876bb39f28" providerId="LiveId" clId="{2748810C-DE9A-4A18-A29A-2002AD3CA02B}" dt="2023-01-15T11:06:25.603" v="1147" actId="12"/>
        <pc:sldMkLst>
          <pc:docMk/>
          <pc:sldMk cId="3862547368" sldId="266"/>
        </pc:sldMkLst>
        <pc:spChg chg="mod">
          <ac:chgData name="Meet Dadhania" userId="3ab967876bb39f28" providerId="LiveId" clId="{2748810C-DE9A-4A18-A29A-2002AD3CA02B}" dt="2023-01-15T11:05:47.196" v="1138" actId="20577"/>
          <ac:spMkLst>
            <pc:docMk/>
            <pc:sldMk cId="3862547368" sldId="266"/>
            <ac:spMk id="2" creationId="{6FA6EB52-FF18-6F81-10E9-E0CDD3336BC7}"/>
          </ac:spMkLst>
        </pc:spChg>
        <pc:spChg chg="mod">
          <ac:chgData name="Meet Dadhania" userId="3ab967876bb39f28" providerId="LiveId" clId="{2748810C-DE9A-4A18-A29A-2002AD3CA02B}" dt="2023-01-15T11:06:25.603" v="1147" actId="12"/>
          <ac:spMkLst>
            <pc:docMk/>
            <pc:sldMk cId="3862547368" sldId="266"/>
            <ac:spMk id="3" creationId="{17F66E6B-E341-0A39-EB9D-95157A8DE1DD}"/>
          </ac:spMkLst>
        </pc:spChg>
      </pc:sldChg>
      <pc:sldChg chg="modSp new mod">
        <pc:chgData name="Meet Dadhania" userId="3ab967876bb39f28" providerId="LiveId" clId="{2748810C-DE9A-4A18-A29A-2002AD3CA02B}" dt="2023-01-15T11:07:31.952" v="1171" actId="12"/>
        <pc:sldMkLst>
          <pc:docMk/>
          <pc:sldMk cId="598504156" sldId="267"/>
        </pc:sldMkLst>
        <pc:spChg chg="mod">
          <ac:chgData name="Meet Dadhania" userId="3ab967876bb39f28" providerId="LiveId" clId="{2748810C-DE9A-4A18-A29A-2002AD3CA02B}" dt="2023-01-15T11:07:04.198" v="1166" actId="20577"/>
          <ac:spMkLst>
            <pc:docMk/>
            <pc:sldMk cId="598504156" sldId="267"/>
            <ac:spMk id="2" creationId="{83F58DD8-8655-9C5F-8630-12891C77C071}"/>
          </ac:spMkLst>
        </pc:spChg>
        <pc:spChg chg="mod">
          <ac:chgData name="Meet Dadhania" userId="3ab967876bb39f28" providerId="LiveId" clId="{2748810C-DE9A-4A18-A29A-2002AD3CA02B}" dt="2023-01-15T11:07:31.952" v="1171" actId="12"/>
          <ac:spMkLst>
            <pc:docMk/>
            <pc:sldMk cId="598504156" sldId="267"/>
            <ac:spMk id="3" creationId="{B7D43E4F-499F-777C-9903-5AA99A06894D}"/>
          </ac:spMkLst>
        </pc:spChg>
      </pc:sldChg>
      <pc:sldChg chg="modSp new mod">
        <pc:chgData name="Meet Dadhania" userId="3ab967876bb39f28" providerId="LiveId" clId="{2748810C-DE9A-4A18-A29A-2002AD3CA02B}" dt="2023-01-15T11:27:11.205" v="1409" actId="255"/>
        <pc:sldMkLst>
          <pc:docMk/>
          <pc:sldMk cId="3310752171" sldId="268"/>
        </pc:sldMkLst>
        <pc:spChg chg="mod">
          <ac:chgData name="Meet Dadhania" userId="3ab967876bb39f28" providerId="LiveId" clId="{2748810C-DE9A-4A18-A29A-2002AD3CA02B}" dt="2023-01-15T11:10:00.278" v="1181" actId="27636"/>
          <ac:spMkLst>
            <pc:docMk/>
            <pc:sldMk cId="3310752171" sldId="268"/>
            <ac:spMk id="2" creationId="{68E4F837-2E9D-061C-BC75-389F78884D51}"/>
          </ac:spMkLst>
        </pc:spChg>
        <pc:spChg chg="mod">
          <ac:chgData name="Meet Dadhania" userId="3ab967876bb39f28" providerId="LiveId" clId="{2748810C-DE9A-4A18-A29A-2002AD3CA02B}" dt="2023-01-15T11:27:11.205" v="1409" actId="255"/>
          <ac:spMkLst>
            <pc:docMk/>
            <pc:sldMk cId="3310752171" sldId="268"/>
            <ac:spMk id="3" creationId="{8C666EEF-094F-D06D-A94B-A823E4F2A59D}"/>
          </ac:spMkLst>
        </pc:spChg>
      </pc:sldChg>
      <pc:sldChg chg="modSp new mod">
        <pc:chgData name="Meet Dadhania" userId="3ab967876bb39f28" providerId="LiveId" clId="{2748810C-DE9A-4A18-A29A-2002AD3CA02B}" dt="2023-01-15T11:23:18.023" v="1385" actId="255"/>
        <pc:sldMkLst>
          <pc:docMk/>
          <pc:sldMk cId="1904063560" sldId="269"/>
        </pc:sldMkLst>
        <pc:spChg chg="mod">
          <ac:chgData name="Meet Dadhania" userId="3ab967876bb39f28" providerId="LiveId" clId="{2748810C-DE9A-4A18-A29A-2002AD3CA02B}" dt="2023-01-15T11:20:52.599" v="1231" actId="27636"/>
          <ac:spMkLst>
            <pc:docMk/>
            <pc:sldMk cId="1904063560" sldId="269"/>
            <ac:spMk id="2" creationId="{4AB76AFE-10E3-C1DD-B030-0E559195BC57}"/>
          </ac:spMkLst>
        </pc:spChg>
        <pc:spChg chg="mod">
          <ac:chgData name="Meet Dadhania" userId="3ab967876bb39f28" providerId="LiveId" clId="{2748810C-DE9A-4A18-A29A-2002AD3CA02B}" dt="2023-01-15T11:23:18.023" v="1385" actId="255"/>
          <ac:spMkLst>
            <pc:docMk/>
            <pc:sldMk cId="1904063560" sldId="269"/>
            <ac:spMk id="3" creationId="{F70E04BA-65F8-5B26-2496-8D46C8FDC8CD}"/>
          </ac:spMkLst>
        </pc:spChg>
      </pc:sldChg>
      <pc:sldChg chg="addSp delSp modSp new mod">
        <pc:chgData name="Meet Dadhania" userId="3ab967876bb39f28" providerId="LiveId" clId="{2748810C-DE9A-4A18-A29A-2002AD3CA02B}" dt="2023-01-15T11:46:52.090" v="1455" actId="14100"/>
        <pc:sldMkLst>
          <pc:docMk/>
          <pc:sldMk cId="862043496" sldId="270"/>
        </pc:sldMkLst>
        <pc:spChg chg="mod">
          <ac:chgData name="Meet Dadhania" userId="3ab967876bb39f28" providerId="LiveId" clId="{2748810C-DE9A-4A18-A29A-2002AD3CA02B}" dt="2023-01-15T11:46:49.803" v="1454" actId="14100"/>
          <ac:spMkLst>
            <pc:docMk/>
            <pc:sldMk cId="862043496" sldId="270"/>
            <ac:spMk id="2" creationId="{EEC4877A-C6F9-6162-421C-D9C5106443CC}"/>
          </ac:spMkLst>
        </pc:spChg>
        <pc:spChg chg="del">
          <ac:chgData name="Meet Dadhania" userId="3ab967876bb39f28" providerId="LiveId" clId="{2748810C-DE9A-4A18-A29A-2002AD3CA02B}" dt="2023-01-15T11:46:31.315" v="1447" actId="931"/>
          <ac:spMkLst>
            <pc:docMk/>
            <pc:sldMk cId="862043496" sldId="270"/>
            <ac:spMk id="3" creationId="{F412E089-BD7E-2249-6199-55EAB61FABE7}"/>
          </ac:spMkLst>
        </pc:spChg>
        <pc:picChg chg="add mod">
          <ac:chgData name="Meet Dadhania" userId="3ab967876bb39f28" providerId="LiveId" clId="{2748810C-DE9A-4A18-A29A-2002AD3CA02B}" dt="2023-01-15T11:46:52.090" v="1455" actId="14100"/>
          <ac:picMkLst>
            <pc:docMk/>
            <pc:sldMk cId="862043496" sldId="270"/>
            <ac:picMk id="5" creationId="{966BC3C0-ADD8-78EA-0AA9-E30230E61DF5}"/>
          </ac:picMkLst>
        </pc:picChg>
      </pc:sldChg>
      <pc:sldChg chg="addSp delSp modSp new mod">
        <pc:chgData name="Meet Dadhania" userId="3ab967876bb39f28" providerId="LiveId" clId="{2748810C-DE9A-4A18-A29A-2002AD3CA02B}" dt="2023-01-15T11:48:39.193" v="1487" actId="14100"/>
        <pc:sldMkLst>
          <pc:docMk/>
          <pc:sldMk cId="420733361" sldId="271"/>
        </pc:sldMkLst>
        <pc:spChg chg="mod">
          <ac:chgData name="Meet Dadhania" userId="3ab967876bb39f28" providerId="LiveId" clId="{2748810C-DE9A-4A18-A29A-2002AD3CA02B}" dt="2023-01-15T11:47:55.411" v="1486" actId="14100"/>
          <ac:spMkLst>
            <pc:docMk/>
            <pc:sldMk cId="420733361" sldId="271"/>
            <ac:spMk id="2" creationId="{1A24463E-ED6C-0C90-C7FE-5A061B27FBAE}"/>
          </ac:spMkLst>
        </pc:spChg>
        <pc:spChg chg="del mod">
          <ac:chgData name="Meet Dadhania" userId="3ab967876bb39f28" providerId="LiveId" clId="{2748810C-DE9A-4A18-A29A-2002AD3CA02B}" dt="2023-01-15T11:47:39.977" v="1481" actId="931"/>
          <ac:spMkLst>
            <pc:docMk/>
            <pc:sldMk cId="420733361" sldId="271"/>
            <ac:spMk id="3" creationId="{525C8E41-C187-DCE2-748C-6C00FD5F5F0C}"/>
          </ac:spMkLst>
        </pc:spChg>
        <pc:picChg chg="add mod">
          <ac:chgData name="Meet Dadhania" userId="3ab967876bb39f28" providerId="LiveId" clId="{2748810C-DE9A-4A18-A29A-2002AD3CA02B}" dt="2023-01-15T11:48:39.193" v="1487" actId="14100"/>
          <ac:picMkLst>
            <pc:docMk/>
            <pc:sldMk cId="420733361" sldId="271"/>
            <ac:picMk id="5" creationId="{BFFEF472-26F9-B52A-6BBD-9B1AEC52EE90}"/>
          </ac:picMkLst>
        </pc:picChg>
      </pc:sldChg>
      <pc:sldChg chg="addSp delSp modSp new mod">
        <pc:chgData name="Meet Dadhania" userId="3ab967876bb39f28" providerId="LiveId" clId="{2748810C-DE9A-4A18-A29A-2002AD3CA02B}" dt="2023-01-15T12:13:27.085" v="1558" actId="20577"/>
        <pc:sldMkLst>
          <pc:docMk/>
          <pc:sldMk cId="1688201681" sldId="272"/>
        </pc:sldMkLst>
        <pc:spChg chg="mod">
          <ac:chgData name="Meet Dadhania" userId="3ab967876bb39f28" providerId="LiveId" clId="{2748810C-DE9A-4A18-A29A-2002AD3CA02B}" dt="2023-01-15T12:13:27.085" v="1558" actId="20577"/>
          <ac:spMkLst>
            <pc:docMk/>
            <pc:sldMk cId="1688201681" sldId="272"/>
            <ac:spMk id="2" creationId="{C217998A-BD26-94A5-0410-B439EB470835}"/>
          </ac:spMkLst>
        </pc:spChg>
        <pc:spChg chg="del">
          <ac:chgData name="Meet Dadhania" userId="3ab967876bb39f28" providerId="LiveId" clId="{2748810C-DE9A-4A18-A29A-2002AD3CA02B}" dt="2023-01-15T11:55:09.587" v="1512" actId="931"/>
          <ac:spMkLst>
            <pc:docMk/>
            <pc:sldMk cId="1688201681" sldId="272"/>
            <ac:spMk id="3" creationId="{10AEAA3F-32D0-3B8F-4B8D-29843C4D01F4}"/>
          </ac:spMkLst>
        </pc:spChg>
        <pc:picChg chg="add mod">
          <ac:chgData name="Meet Dadhania" userId="3ab967876bb39f28" providerId="LiveId" clId="{2748810C-DE9A-4A18-A29A-2002AD3CA02B}" dt="2023-01-15T11:55:29.080" v="1518" actId="14100"/>
          <ac:picMkLst>
            <pc:docMk/>
            <pc:sldMk cId="1688201681" sldId="272"/>
            <ac:picMk id="5" creationId="{59410A4B-DBD2-8937-AB35-449206832F7C}"/>
          </ac:picMkLst>
        </pc:picChg>
      </pc:sldChg>
      <pc:sldChg chg="addSp delSp modSp new mod">
        <pc:chgData name="Meet Dadhania" userId="3ab967876bb39f28" providerId="LiveId" clId="{2748810C-DE9A-4A18-A29A-2002AD3CA02B}" dt="2023-01-15T12:13:51.110" v="1565" actId="20577"/>
        <pc:sldMkLst>
          <pc:docMk/>
          <pc:sldMk cId="486670240" sldId="273"/>
        </pc:sldMkLst>
        <pc:spChg chg="mod">
          <ac:chgData name="Meet Dadhania" userId="3ab967876bb39f28" providerId="LiveId" clId="{2748810C-DE9A-4A18-A29A-2002AD3CA02B}" dt="2023-01-15T12:13:51.110" v="1565" actId="20577"/>
          <ac:spMkLst>
            <pc:docMk/>
            <pc:sldMk cId="486670240" sldId="273"/>
            <ac:spMk id="2" creationId="{4B6A1691-BFC8-199B-C5C8-D7C8823D4385}"/>
          </ac:spMkLst>
        </pc:spChg>
        <pc:spChg chg="del">
          <ac:chgData name="Meet Dadhania" userId="3ab967876bb39f28" providerId="LiveId" clId="{2748810C-DE9A-4A18-A29A-2002AD3CA02B}" dt="2023-01-15T11:55:52.007" v="1543" actId="931"/>
          <ac:spMkLst>
            <pc:docMk/>
            <pc:sldMk cId="486670240" sldId="273"/>
            <ac:spMk id="3" creationId="{FC662DB3-6472-F2D9-804B-F072CDC7C242}"/>
          </ac:spMkLst>
        </pc:spChg>
        <pc:picChg chg="add mod">
          <ac:chgData name="Meet Dadhania" userId="3ab967876bb39f28" providerId="LiveId" clId="{2748810C-DE9A-4A18-A29A-2002AD3CA02B}" dt="2023-01-15T11:56:06.709" v="1549" actId="1076"/>
          <ac:picMkLst>
            <pc:docMk/>
            <pc:sldMk cId="486670240" sldId="273"/>
            <ac:picMk id="5" creationId="{F6F6BC04-C72A-55D2-9E6D-EEB423312D74}"/>
          </ac:picMkLst>
        </pc:picChg>
      </pc:sldChg>
      <pc:sldChg chg="addSp delSp modSp new mod">
        <pc:chgData name="Meet Dadhania" userId="3ab967876bb39f28" providerId="LiveId" clId="{2748810C-DE9A-4A18-A29A-2002AD3CA02B}" dt="2023-01-15T12:15:15.459" v="1609" actId="20577"/>
        <pc:sldMkLst>
          <pc:docMk/>
          <pc:sldMk cId="963722000" sldId="274"/>
        </pc:sldMkLst>
        <pc:spChg chg="add del mod">
          <ac:chgData name="Meet Dadhania" userId="3ab967876bb39f28" providerId="LiveId" clId="{2748810C-DE9A-4A18-A29A-2002AD3CA02B}" dt="2023-01-15T12:15:15.459" v="1609" actId="20577"/>
          <ac:spMkLst>
            <pc:docMk/>
            <pc:sldMk cId="963722000" sldId="274"/>
            <ac:spMk id="2" creationId="{3D985A5E-B9A1-4E18-ADB2-BE5FDA3E5E8A}"/>
          </ac:spMkLst>
        </pc:spChg>
        <pc:spChg chg="del">
          <ac:chgData name="Meet Dadhania" userId="3ab967876bb39f28" providerId="LiveId" clId="{2748810C-DE9A-4A18-A29A-2002AD3CA02B}" dt="2023-01-15T12:14:23.948" v="1567"/>
          <ac:spMkLst>
            <pc:docMk/>
            <pc:sldMk cId="963722000" sldId="274"/>
            <ac:spMk id="3" creationId="{6FA6AC8A-EFF8-2C39-4572-3937739BA026}"/>
          </ac:spMkLst>
        </pc:spChg>
        <pc:spChg chg="add mod">
          <ac:chgData name="Meet Dadhania" userId="3ab967876bb39f28" providerId="LiveId" clId="{2748810C-DE9A-4A18-A29A-2002AD3CA02B}" dt="2023-01-15T12:14:34.284" v="1568" actId="255"/>
          <ac:spMkLst>
            <pc:docMk/>
            <pc:sldMk cId="963722000" sldId="274"/>
            <ac:spMk id="4" creationId="{0E0B70B7-9BD1-90DD-B580-17C988E66AAE}"/>
          </ac:spMkLst>
        </pc:spChg>
        <pc:spChg chg="add del mod">
          <ac:chgData name="Meet Dadhania" userId="3ab967876bb39f28" providerId="LiveId" clId="{2748810C-DE9A-4A18-A29A-2002AD3CA02B}" dt="2023-01-15T12:14:59.579" v="1570"/>
          <ac:spMkLst>
            <pc:docMk/>
            <pc:sldMk cId="963722000" sldId="274"/>
            <ac:spMk id="5" creationId="{81C0AE65-F167-F048-8356-40E3B402A42B}"/>
          </ac:spMkLst>
        </pc:spChg>
      </pc:sldChg>
      <pc:sldChg chg="new del">
        <pc:chgData name="Meet Dadhania" userId="3ab967876bb39f28" providerId="LiveId" clId="{2748810C-DE9A-4A18-A29A-2002AD3CA02B}" dt="2023-01-15T12:13:20.138" v="1551" actId="2696"/>
        <pc:sldMkLst>
          <pc:docMk/>
          <pc:sldMk cId="3560353130" sldId="274"/>
        </pc:sldMkLst>
      </pc:sldChg>
      <pc:sldChg chg="addSp delSp modSp new del mod">
        <pc:chgData name="Meet Dadhania" userId="3ab967876bb39f28" providerId="LiveId" clId="{2748810C-DE9A-4A18-A29A-2002AD3CA02B}" dt="2023-01-15T12:18:02.047" v="1660" actId="2696"/>
        <pc:sldMkLst>
          <pc:docMk/>
          <pc:sldMk cId="330177416" sldId="275"/>
        </pc:sldMkLst>
        <pc:spChg chg="add del">
          <ac:chgData name="Meet Dadhania" userId="3ab967876bb39f28" providerId="LiveId" clId="{2748810C-DE9A-4A18-A29A-2002AD3CA02B}" dt="2023-01-15T12:16:49.244" v="1641"/>
          <ac:spMkLst>
            <pc:docMk/>
            <pc:sldMk cId="330177416" sldId="275"/>
            <ac:spMk id="3" creationId="{87203F2F-BC9A-7D62-B983-F8187857FE3A}"/>
          </ac:spMkLst>
        </pc:spChg>
        <pc:spChg chg="add del mod">
          <ac:chgData name="Meet Dadhania" userId="3ab967876bb39f28" providerId="LiveId" clId="{2748810C-DE9A-4A18-A29A-2002AD3CA02B}" dt="2023-01-15T12:16:35.978" v="1640"/>
          <ac:spMkLst>
            <pc:docMk/>
            <pc:sldMk cId="330177416" sldId="275"/>
            <ac:spMk id="4" creationId="{C9B17738-FF68-12D2-A675-AAC2EDF93D80}"/>
          </ac:spMkLst>
        </pc:spChg>
        <pc:spChg chg="add del mod">
          <ac:chgData name="Meet Dadhania" userId="3ab967876bb39f28" providerId="LiveId" clId="{2748810C-DE9A-4A18-A29A-2002AD3CA02B}" dt="2023-01-15T12:17:49.032" v="1659"/>
          <ac:spMkLst>
            <pc:docMk/>
            <pc:sldMk cId="330177416" sldId="275"/>
            <ac:spMk id="5" creationId="{1CAF5775-6C26-65A5-D27D-55C63A95BE43}"/>
          </ac:spMkLst>
        </pc:spChg>
        <pc:spChg chg="add del">
          <ac:chgData name="Meet Dadhania" userId="3ab967876bb39f28" providerId="LiveId" clId="{2748810C-DE9A-4A18-A29A-2002AD3CA02B}" dt="2023-01-15T12:17:30.436" v="1655"/>
          <ac:spMkLst>
            <pc:docMk/>
            <pc:sldMk cId="330177416" sldId="275"/>
            <ac:spMk id="6" creationId="{E6A1BB9A-9D4B-45F6-3667-85B30AEADA32}"/>
          </ac:spMkLst>
        </pc:spChg>
        <pc:spChg chg="add del mod">
          <ac:chgData name="Meet Dadhania" userId="3ab967876bb39f28" providerId="LiveId" clId="{2748810C-DE9A-4A18-A29A-2002AD3CA02B}" dt="2023-01-15T12:17:49.032" v="1659"/>
          <ac:spMkLst>
            <pc:docMk/>
            <pc:sldMk cId="330177416" sldId="275"/>
            <ac:spMk id="7" creationId="{29256422-160F-8411-D2F8-1608DFB34123}"/>
          </ac:spMkLst>
        </pc:spChg>
      </pc:sldChg>
      <pc:sldChg chg="addSp delSp modSp new mod">
        <pc:chgData name="Meet Dadhania" userId="3ab967876bb39f28" providerId="LiveId" clId="{2748810C-DE9A-4A18-A29A-2002AD3CA02B}" dt="2023-01-15T12:48:50.941" v="2016" actId="20577"/>
        <pc:sldMkLst>
          <pc:docMk/>
          <pc:sldMk cId="4198928136" sldId="275"/>
        </pc:sldMkLst>
        <pc:spChg chg="mod">
          <ac:chgData name="Meet Dadhania" userId="3ab967876bb39f28" providerId="LiveId" clId="{2748810C-DE9A-4A18-A29A-2002AD3CA02B}" dt="2023-01-15T12:48:50.941" v="2016" actId="20577"/>
          <ac:spMkLst>
            <pc:docMk/>
            <pc:sldMk cId="4198928136" sldId="275"/>
            <ac:spMk id="2" creationId="{135F7044-A607-4DCF-8F28-93BDAD4425CB}"/>
          </ac:spMkLst>
        </pc:spChg>
        <pc:spChg chg="del">
          <ac:chgData name="Meet Dadhania" userId="3ab967876bb39f28" providerId="LiveId" clId="{2748810C-DE9A-4A18-A29A-2002AD3CA02B}" dt="2023-01-15T12:18:05.912" v="1662"/>
          <ac:spMkLst>
            <pc:docMk/>
            <pc:sldMk cId="4198928136" sldId="275"/>
            <ac:spMk id="3" creationId="{CE377D70-0510-B17F-90A3-9A6268B41CDB}"/>
          </ac:spMkLst>
        </pc:spChg>
        <pc:spChg chg="add mod">
          <ac:chgData name="Meet Dadhania" userId="3ab967876bb39f28" providerId="LiveId" clId="{2748810C-DE9A-4A18-A29A-2002AD3CA02B}" dt="2023-01-15T12:18:05.912" v="1662"/>
          <ac:spMkLst>
            <pc:docMk/>
            <pc:sldMk cId="4198928136" sldId="275"/>
            <ac:spMk id="4" creationId="{CA2EA145-90C0-7C01-BB04-5BE30F857444}"/>
          </ac:spMkLst>
        </pc:spChg>
      </pc:sldChg>
      <pc:sldChg chg="addSp delSp modSp new mod ord">
        <pc:chgData name="Meet Dadhania" userId="3ab967876bb39f28" providerId="LiveId" clId="{2748810C-DE9A-4A18-A29A-2002AD3CA02B}" dt="2023-01-15T12:49:20.116" v="2037" actId="5793"/>
        <pc:sldMkLst>
          <pc:docMk/>
          <pc:sldMk cId="2116653259" sldId="276"/>
        </pc:sldMkLst>
        <pc:spChg chg="mod">
          <ac:chgData name="Meet Dadhania" userId="3ab967876bb39f28" providerId="LiveId" clId="{2748810C-DE9A-4A18-A29A-2002AD3CA02B}" dt="2023-01-15T12:49:20.116" v="2037" actId="5793"/>
          <ac:spMkLst>
            <pc:docMk/>
            <pc:sldMk cId="2116653259" sldId="276"/>
            <ac:spMk id="2" creationId="{7B4F19D0-7CC3-6F6F-5B81-8D0496214807}"/>
          </ac:spMkLst>
        </pc:spChg>
        <pc:spChg chg="del">
          <ac:chgData name="Meet Dadhania" userId="3ab967876bb39f28" providerId="LiveId" clId="{2748810C-DE9A-4A18-A29A-2002AD3CA02B}" dt="2023-01-15T12:19:43.422" v="1683"/>
          <ac:spMkLst>
            <pc:docMk/>
            <pc:sldMk cId="2116653259" sldId="276"/>
            <ac:spMk id="3" creationId="{40C5A469-1AC3-77AA-4BD5-4FDD1FC53C2F}"/>
          </ac:spMkLst>
        </pc:spChg>
        <pc:spChg chg="add mod">
          <ac:chgData name="Meet Dadhania" userId="3ab967876bb39f28" providerId="LiveId" clId="{2748810C-DE9A-4A18-A29A-2002AD3CA02B}" dt="2023-01-15T12:19:43.422" v="1683"/>
          <ac:spMkLst>
            <pc:docMk/>
            <pc:sldMk cId="2116653259" sldId="276"/>
            <ac:spMk id="4" creationId="{85CD82B4-A04E-B4E7-F6FF-B5B520D51F2C}"/>
          </ac:spMkLst>
        </pc:spChg>
      </pc:sldChg>
      <pc:sldChg chg="addSp delSp modSp new mod">
        <pc:chgData name="Meet Dadhania" userId="3ab967876bb39f28" providerId="LiveId" clId="{2748810C-DE9A-4A18-A29A-2002AD3CA02B}" dt="2023-01-15T12:49:11.717" v="2025" actId="5793"/>
        <pc:sldMkLst>
          <pc:docMk/>
          <pc:sldMk cId="1985108353" sldId="277"/>
        </pc:sldMkLst>
        <pc:spChg chg="mod">
          <ac:chgData name="Meet Dadhania" userId="3ab967876bb39f28" providerId="LiveId" clId="{2748810C-DE9A-4A18-A29A-2002AD3CA02B}" dt="2023-01-15T12:49:11.717" v="2025" actId="5793"/>
          <ac:spMkLst>
            <pc:docMk/>
            <pc:sldMk cId="1985108353" sldId="277"/>
            <ac:spMk id="2" creationId="{80AED048-94E6-ECEE-BCCD-B124D56B694C}"/>
          </ac:spMkLst>
        </pc:spChg>
        <pc:spChg chg="del">
          <ac:chgData name="Meet Dadhania" userId="3ab967876bb39f28" providerId="LiveId" clId="{2748810C-DE9A-4A18-A29A-2002AD3CA02B}" dt="2023-01-15T12:23:32.561" v="1746"/>
          <ac:spMkLst>
            <pc:docMk/>
            <pc:sldMk cId="1985108353" sldId="277"/>
            <ac:spMk id="3" creationId="{A16E4EF5-5FF8-A734-7476-26261663126B}"/>
          </ac:spMkLst>
        </pc:spChg>
        <pc:spChg chg="add mod">
          <ac:chgData name="Meet Dadhania" userId="3ab967876bb39f28" providerId="LiveId" clId="{2748810C-DE9A-4A18-A29A-2002AD3CA02B}" dt="2023-01-15T12:23:44.328" v="1747" actId="255"/>
          <ac:spMkLst>
            <pc:docMk/>
            <pc:sldMk cId="1985108353" sldId="277"/>
            <ac:spMk id="4" creationId="{0E6E66E3-257E-178B-31A2-AD177A253EE8}"/>
          </ac:spMkLst>
        </pc:spChg>
      </pc:sldChg>
      <pc:sldChg chg="addSp delSp modSp new mod">
        <pc:chgData name="Meet Dadhania" userId="3ab967876bb39f28" providerId="LiveId" clId="{2748810C-DE9A-4A18-A29A-2002AD3CA02B}" dt="2023-01-15T12:28:17.885" v="1850" actId="20577"/>
        <pc:sldMkLst>
          <pc:docMk/>
          <pc:sldMk cId="1150850331" sldId="278"/>
        </pc:sldMkLst>
        <pc:spChg chg="mod">
          <ac:chgData name="Meet Dadhania" userId="3ab967876bb39f28" providerId="LiveId" clId="{2748810C-DE9A-4A18-A29A-2002AD3CA02B}" dt="2023-01-15T12:24:50.555" v="1772" actId="20577"/>
          <ac:spMkLst>
            <pc:docMk/>
            <pc:sldMk cId="1150850331" sldId="278"/>
            <ac:spMk id="2" creationId="{ED088E96-89EE-5B3A-DF51-6FEEA9F5DA52}"/>
          </ac:spMkLst>
        </pc:spChg>
        <pc:spChg chg="mod">
          <ac:chgData name="Meet Dadhania" userId="3ab967876bb39f28" providerId="LiveId" clId="{2748810C-DE9A-4A18-A29A-2002AD3CA02B}" dt="2023-01-15T12:26:50.659" v="1808" actId="1076"/>
          <ac:spMkLst>
            <pc:docMk/>
            <pc:sldMk cId="1150850331" sldId="278"/>
            <ac:spMk id="3" creationId="{A493BD00-FD37-009F-1377-E4ED29B34B31}"/>
          </ac:spMkLst>
        </pc:spChg>
        <pc:spChg chg="add del mod">
          <ac:chgData name="Meet Dadhania" userId="3ab967876bb39f28" providerId="LiveId" clId="{2748810C-DE9A-4A18-A29A-2002AD3CA02B}" dt="2023-01-15T12:26:54.982" v="1809"/>
          <ac:spMkLst>
            <pc:docMk/>
            <pc:sldMk cId="1150850331" sldId="278"/>
            <ac:spMk id="4" creationId="{1439E585-4B38-CE95-AAA8-197EEBE30A60}"/>
          </ac:spMkLst>
        </pc:spChg>
        <pc:spChg chg="add mod">
          <ac:chgData name="Meet Dadhania" userId="3ab967876bb39f28" providerId="LiveId" clId="{2748810C-DE9A-4A18-A29A-2002AD3CA02B}" dt="2023-01-15T12:27:53.627" v="1824" actId="20577"/>
          <ac:spMkLst>
            <pc:docMk/>
            <pc:sldMk cId="1150850331" sldId="278"/>
            <ac:spMk id="5" creationId="{E1492188-7253-1F1D-38EC-F916F191CD69}"/>
          </ac:spMkLst>
        </pc:spChg>
        <pc:spChg chg="add mod">
          <ac:chgData name="Meet Dadhania" userId="3ab967876bb39f28" providerId="LiveId" clId="{2748810C-DE9A-4A18-A29A-2002AD3CA02B}" dt="2023-01-15T12:28:17.885" v="1850" actId="20577"/>
          <ac:spMkLst>
            <pc:docMk/>
            <pc:sldMk cId="1150850331" sldId="278"/>
            <ac:spMk id="6" creationId="{6584D0C5-4560-F048-8EDC-8F539960B978}"/>
          </ac:spMkLst>
        </pc:spChg>
      </pc:sldChg>
      <pc:sldChg chg="addSp delSp modSp new mod">
        <pc:chgData name="Meet Dadhania" userId="3ab967876bb39f28" providerId="LiveId" clId="{2748810C-DE9A-4A18-A29A-2002AD3CA02B}" dt="2023-01-15T14:11:04.354" v="2714" actId="20577"/>
        <pc:sldMkLst>
          <pc:docMk/>
          <pc:sldMk cId="4116964480" sldId="279"/>
        </pc:sldMkLst>
        <pc:spChg chg="mod">
          <ac:chgData name="Meet Dadhania" userId="3ab967876bb39f28" providerId="LiveId" clId="{2748810C-DE9A-4A18-A29A-2002AD3CA02B}" dt="2023-01-15T14:11:04.354" v="2714" actId="20577"/>
          <ac:spMkLst>
            <pc:docMk/>
            <pc:sldMk cId="4116964480" sldId="279"/>
            <ac:spMk id="2" creationId="{0BDCA118-4D1A-439A-BA04-E650D47CA43B}"/>
          </ac:spMkLst>
        </pc:spChg>
        <pc:spChg chg="del">
          <ac:chgData name="Meet Dadhania" userId="3ab967876bb39f28" providerId="LiveId" clId="{2748810C-DE9A-4A18-A29A-2002AD3CA02B}" dt="2023-01-15T12:39:16.542" v="1876" actId="931"/>
          <ac:spMkLst>
            <pc:docMk/>
            <pc:sldMk cId="4116964480" sldId="279"/>
            <ac:spMk id="3" creationId="{CA4FCB53-A330-4A9D-299E-1E0E2BD1E915}"/>
          </ac:spMkLst>
        </pc:spChg>
        <pc:spChg chg="add del mod">
          <ac:chgData name="Meet Dadhania" userId="3ab967876bb39f28" providerId="LiveId" clId="{2748810C-DE9A-4A18-A29A-2002AD3CA02B}" dt="2023-01-15T14:08:23.323" v="2669" actId="931"/>
          <ac:spMkLst>
            <pc:docMk/>
            <pc:sldMk cId="4116964480" sldId="279"/>
            <ac:spMk id="9" creationId="{BC8250B3-FFE6-D1B2-6B79-744F3C76DE00}"/>
          </ac:spMkLst>
        </pc:spChg>
        <pc:picChg chg="add del mod">
          <ac:chgData name="Meet Dadhania" userId="3ab967876bb39f28" providerId="LiveId" clId="{2748810C-DE9A-4A18-A29A-2002AD3CA02B}" dt="2023-01-15T14:08:17.889" v="2668" actId="478"/>
          <ac:picMkLst>
            <pc:docMk/>
            <pc:sldMk cId="4116964480" sldId="279"/>
            <ac:picMk id="5" creationId="{930496B2-7BDC-35C9-A712-5CDEFF59781D}"/>
          </ac:picMkLst>
        </pc:picChg>
        <pc:picChg chg="add del mod">
          <ac:chgData name="Meet Dadhania" userId="3ab967876bb39f28" providerId="LiveId" clId="{2748810C-DE9A-4A18-A29A-2002AD3CA02B}" dt="2023-01-15T14:08:15.661" v="2667" actId="931"/>
          <ac:picMkLst>
            <pc:docMk/>
            <pc:sldMk cId="4116964480" sldId="279"/>
            <ac:picMk id="7" creationId="{432D6CB5-AF1B-EE62-BB02-BFFA0768A72C}"/>
          </ac:picMkLst>
        </pc:picChg>
        <pc:picChg chg="add mod">
          <ac:chgData name="Meet Dadhania" userId="3ab967876bb39f28" providerId="LiveId" clId="{2748810C-DE9A-4A18-A29A-2002AD3CA02B}" dt="2023-01-15T14:08:33.744" v="2672" actId="1076"/>
          <ac:picMkLst>
            <pc:docMk/>
            <pc:sldMk cId="4116964480" sldId="279"/>
            <ac:picMk id="11" creationId="{400DAE6F-B417-B399-441D-AF0A0BDB8E3E}"/>
          </ac:picMkLst>
        </pc:picChg>
      </pc:sldChg>
      <pc:sldChg chg="addSp delSp modSp add mod">
        <pc:chgData name="Meet Dadhania" userId="3ab967876bb39f28" providerId="LiveId" clId="{2748810C-DE9A-4A18-A29A-2002AD3CA02B}" dt="2023-01-15T12:43:36.590" v="1916" actId="20577"/>
        <pc:sldMkLst>
          <pc:docMk/>
          <pc:sldMk cId="1459033106" sldId="280"/>
        </pc:sldMkLst>
        <pc:spChg chg="mod">
          <ac:chgData name="Meet Dadhania" userId="3ab967876bb39f28" providerId="LiveId" clId="{2748810C-DE9A-4A18-A29A-2002AD3CA02B}" dt="2023-01-15T12:42:43.749" v="1902" actId="20577"/>
          <ac:spMkLst>
            <pc:docMk/>
            <pc:sldMk cId="1459033106" sldId="280"/>
            <ac:spMk id="3" creationId="{A493BD00-FD37-009F-1377-E4ED29B34B31}"/>
          </ac:spMkLst>
        </pc:spChg>
        <pc:spChg chg="add mod">
          <ac:chgData name="Meet Dadhania" userId="3ab967876bb39f28" providerId="LiveId" clId="{2748810C-DE9A-4A18-A29A-2002AD3CA02B}" dt="2023-01-15T12:43:36.590" v="1916" actId="20577"/>
          <ac:spMkLst>
            <pc:docMk/>
            <pc:sldMk cId="1459033106" sldId="280"/>
            <ac:spMk id="4" creationId="{5F482C3F-0B88-C647-C921-B7E25845B5A0}"/>
          </ac:spMkLst>
        </pc:spChg>
        <pc:spChg chg="del">
          <ac:chgData name="Meet Dadhania" userId="3ab967876bb39f28" providerId="LiveId" clId="{2748810C-DE9A-4A18-A29A-2002AD3CA02B}" dt="2023-01-15T12:41:54.120" v="1884" actId="478"/>
          <ac:spMkLst>
            <pc:docMk/>
            <pc:sldMk cId="1459033106" sldId="280"/>
            <ac:spMk id="5" creationId="{E1492188-7253-1F1D-38EC-F916F191CD69}"/>
          </ac:spMkLst>
        </pc:spChg>
        <pc:spChg chg="del">
          <ac:chgData name="Meet Dadhania" userId="3ab967876bb39f28" providerId="LiveId" clId="{2748810C-DE9A-4A18-A29A-2002AD3CA02B}" dt="2023-01-15T12:41:55.179" v="1885" actId="478"/>
          <ac:spMkLst>
            <pc:docMk/>
            <pc:sldMk cId="1459033106" sldId="280"/>
            <ac:spMk id="6" creationId="{6584D0C5-4560-F048-8EDC-8F539960B978}"/>
          </ac:spMkLst>
        </pc:spChg>
      </pc:sldChg>
      <pc:sldChg chg="addSp delSp modSp new mod">
        <pc:chgData name="Meet Dadhania" userId="3ab967876bb39f28" providerId="LiveId" clId="{2748810C-DE9A-4A18-A29A-2002AD3CA02B}" dt="2023-01-15T14:09:03.345" v="2676" actId="1076"/>
        <pc:sldMkLst>
          <pc:docMk/>
          <pc:sldMk cId="2967972366" sldId="281"/>
        </pc:sldMkLst>
        <pc:spChg chg="del mod">
          <ac:chgData name="Meet Dadhania" userId="3ab967876bb39f28" providerId="LiveId" clId="{2748810C-DE9A-4A18-A29A-2002AD3CA02B}" dt="2023-01-15T12:45:01.235" v="1926" actId="478"/>
          <ac:spMkLst>
            <pc:docMk/>
            <pc:sldMk cId="2967972366" sldId="281"/>
            <ac:spMk id="2" creationId="{C9B1E47D-5E06-15CC-6C4F-C6522D97726F}"/>
          </ac:spMkLst>
        </pc:spChg>
        <pc:spChg chg="del mod">
          <ac:chgData name="Meet Dadhania" userId="3ab967876bb39f28" providerId="LiveId" clId="{2748810C-DE9A-4A18-A29A-2002AD3CA02B}" dt="2023-01-15T14:08:49.143" v="2673" actId="931"/>
          <ac:spMkLst>
            <pc:docMk/>
            <pc:sldMk cId="2967972366" sldId="281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09:03.345" v="2676" actId="1076"/>
          <ac:picMkLst>
            <pc:docMk/>
            <pc:sldMk cId="2967972366" sldId="281"/>
            <ac:picMk id="5" creationId="{8EB1295E-BB3C-81F8-DEBE-8A6385479E9C}"/>
          </ac:picMkLst>
        </pc:picChg>
      </pc:sldChg>
      <pc:sldChg chg="addSp delSp modSp new mod">
        <pc:chgData name="Meet Dadhania" userId="3ab967876bb39f28" providerId="LiveId" clId="{2748810C-DE9A-4A18-A29A-2002AD3CA02B}" dt="2023-01-15T12:46:29.931" v="1948" actId="20577"/>
        <pc:sldMkLst>
          <pc:docMk/>
          <pc:sldMk cId="1119977402" sldId="282"/>
        </pc:sldMkLst>
        <pc:spChg chg="mod">
          <ac:chgData name="Meet Dadhania" userId="3ab967876bb39f28" providerId="LiveId" clId="{2748810C-DE9A-4A18-A29A-2002AD3CA02B}" dt="2023-01-15T12:46:29.931" v="1948" actId="20577"/>
          <ac:spMkLst>
            <pc:docMk/>
            <pc:sldMk cId="1119977402" sldId="282"/>
            <ac:spMk id="2" creationId="{E255C3D8-843B-B5F3-935E-5EAC483F9877}"/>
          </ac:spMkLst>
        </pc:spChg>
        <pc:spChg chg="del">
          <ac:chgData name="Meet Dadhania" userId="3ab967876bb39f28" providerId="LiveId" clId="{2748810C-DE9A-4A18-A29A-2002AD3CA02B}" dt="2023-01-15T12:46:06.719" v="1945"/>
          <ac:spMkLst>
            <pc:docMk/>
            <pc:sldMk cId="1119977402" sldId="282"/>
            <ac:spMk id="3" creationId="{4F34BCA4-E8FE-6583-EB4C-79B6A2404F1F}"/>
          </ac:spMkLst>
        </pc:spChg>
        <pc:spChg chg="add mod">
          <ac:chgData name="Meet Dadhania" userId="3ab967876bb39f28" providerId="LiveId" clId="{2748810C-DE9A-4A18-A29A-2002AD3CA02B}" dt="2023-01-15T12:46:14.868" v="1946" actId="255"/>
          <ac:spMkLst>
            <pc:docMk/>
            <pc:sldMk cId="1119977402" sldId="282"/>
            <ac:spMk id="4" creationId="{019BB98F-5195-EE33-76EB-06643139740F}"/>
          </ac:spMkLst>
        </pc:spChg>
      </pc:sldChg>
      <pc:sldChg chg="addSp delSp modSp new mod">
        <pc:chgData name="Meet Dadhania" userId="3ab967876bb39f28" providerId="LiveId" clId="{2748810C-DE9A-4A18-A29A-2002AD3CA02B}" dt="2023-01-15T13:36:22.211" v="2338" actId="20577"/>
        <pc:sldMkLst>
          <pc:docMk/>
          <pc:sldMk cId="732303205" sldId="283"/>
        </pc:sldMkLst>
        <pc:spChg chg="mod">
          <ac:chgData name="Meet Dadhania" userId="3ab967876bb39f28" providerId="LiveId" clId="{2748810C-DE9A-4A18-A29A-2002AD3CA02B}" dt="2023-01-15T13:36:22.211" v="2338" actId="20577"/>
          <ac:spMkLst>
            <pc:docMk/>
            <pc:sldMk cId="732303205" sldId="283"/>
            <ac:spMk id="2" creationId="{0A27C71C-224A-98FD-ECEA-BD232AF3571D}"/>
          </ac:spMkLst>
        </pc:spChg>
        <pc:spChg chg="del">
          <ac:chgData name="Meet Dadhania" userId="3ab967876bb39f28" providerId="LiveId" clId="{2748810C-DE9A-4A18-A29A-2002AD3CA02B}" dt="2023-01-15T12:47:47.096" v="1966"/>
          <ac:spMkLst>
            <pc:docMk/>
            <pc:sldMk cId="732303205" sldId="283"/>
            <ac:spMk id="3" creationId="{4C28991B-C1E3-5321-DD64-35DF8456E3D7}"/>
          </ac:spMkLst>
        </pc:spChg>
        <pc:spChg chg="add mod">
          <ac:chgData name="Meet Dadhania" userId="3ab967876bb39f28" providerId="LiveId" clId="{2748810C-DE9A-4A18-A29A-2002AD3CA02B}" dt="2023-01-15T12:47:53.114" v="1967" actId="255"/>
          <ac:spMkLst>
            <pc:docMk/>
            <pc:sldMk cId="732303205" sldId="283"/>
            <ac:spMk id="4" creationId="{A22296E2-AEDB-9EF6-4CA9-B788799ED240}"/>
          </ac:spMkLst>
        </pc:spChg>
      </pc:sldChg>
      <pc:sldChg chg="addSp delSp modSp new mod">
        <pc:chgData name="Meet Dadhania" userId="3ab967876bb39f28" providerId="LiveId" clId="{2748810C-DE9A-4A18-A29A-2002AD3CA02B}" dt="2023-01-15T12:50:08.576" v="2041" actId="14100"/>
        <pc:sldMkLst>
          <pc:docMk/>
          <pc:sldMk cId="4168341471" sldId="284"/>
        </pc:sldMkLst>
        <pc:spChg chg="mod">
          <ac:chgData name="Meet Dadhania" userId="3ab967876bb39f28" providerId="LiveId" clId="{2748810C-DE9A-4A18-A29A-2002AD3CA02B}" dt="2023-01-15T12:50:08.576" v="2041" actId="14100"/>
          <ac:spMkLst>
            <pc:docMk/>
            <pc:sldMk cId="4168341471" sldId="284"/>
            <ac:spMk id="2" creationId="{9FDE0D67-14AF-CA17-4CF2-96BC653B2BD2}"/>
          </ac:spMkLst>
        </pc:spChg>
        <pc:spChg chg="del">
          <ac:chgData name="Meet Dadhania" userId="3ab967876bb39f28" providerId="LiveId" clId="{2748810C-DE9A-4A18-A29A-2002AD3CA02B}" dt="2023-01-15T12:49:44.274" v="2038"/>
          <ac:spMkLst>
            <pc:docMk/>
            <pc:sldMk cId="4168341471" sldId="284"/>
            <ac:spMk id="3" creationId="{DD6F440E-49AB-9508-BAD5-DD19C86A60C4}"/>
          </ac:spMkLst>
        </pc:spChg>
        <pc:spChg chg="add mod">
          <ac:chgData name="Meet Dadhania" userId="3ab967876bb39f28" providerId="LiveId" clId="{2748810C-DE9A-4A18-A29A-2002AD3CA02B}" dt="2023-01-15T12:50:01.628" v="2039" actId="255"/>
          <ac:spMkLst>
            <pc:docMk/>
            <pc:sldMk cId="4168341471" sldId="284"/>
            <ac:spMk id="4" creationId="{E75ABB5C-F871-E13E-486A-90F6A431B286}"/>
          </ac:spMkLst>
        </pc:spChg>
      </pc:sldChg>
      <pc:sldChg chg="addSp delSp modSp new mod">
        <pc:chgData name="Meet Dadhania" userId="3ab967876bb39f28" providerId="LiveId" clId="{2748810C-DE9A-4A18-A29A-2002AD3CA02B}" dt="2023-01-15T12:51:24.591" v="2082" actId="1076"/>
        <pc:sldMkLst>
          <pc:docMk/>
          <pc:sldMk cId="3778408158" sldId="285"/>
        </pc:sldMkLst>
        <pc:spChg chg="mod">
          <ac:chgData name="Meet Dadhania" userId="3ab967876bb39f28" providerId="LiveId" clId="{2748810C-DE9A-4A18-A29A-2002AD3CA02B}" dt="2023-01-15T12:51:21.375" v="2081" actId="14100"/>
          <ac:spMkLst>
            <pc:docMk/>
            <pc:sldMk cId="3778408158" sldId="285"/>
            <ac:spMk id="2" creationId="{CE34DEAA-42E5-E364-60DA-928649396158}"/>
          </ac:spMkLst>
        </pc:spChg>
        <pc:spChg chg="del">
          <ac:chgData name="Meet Dadhania" userId="3ab967876bb39f28" providerId="LiveId" clId="{2748810C-DE9A-4A18-A29A-2002AD3CA02B}" dt="2023-01-15T12:51:02.405" v="2077"/>
          <ac:spMkLst>
            <pc:docMk/>
            <pc:sldMk cId="3778408158" sldId="285"/>
            <ac:spMk id="3" creationId="{9879DBAA-46DF-4A12-F36F-184715F62476}"/>
          </ac:spMkLst>
        </pc:spChg>
        <pc:spChg chg="add mod">
          <ac:chgData name="Meet Dadhania" userId="3ab967876bb39f28" providerId="LiveId" clId="{2748810C-DE9A-4A18-A29A-2002AD3CA02B}" dt="2023-01-15T12:51:24.591" v="2082" actId="1076"/>
          <ac:spMkLst>
            <pc:docMk/>
            <pc:sldMk cId="3778408158" sldId="285"/>
            <ac:spMk id="4" creationId="{4438C459-D4C8-DD2F-32EA-5655D2422E3F}"/>
          </ac:spMkLst>
        </pc:spChg>
      </pc:sldChg>
      <pc:sldChg chg="addSp modSp new mod">
        <pc:chgData name="Meet Dadhania" userId="3ab967876bb39f28" providerId="LiveId" clId="{2748810C-DE9A-4A18-A29A-2002AD3CA02B}" dt="2023-01-15T13:36:38.204" v="2352" actId="20577"/>
        <pc:sldMkLst>
          <pc:docMk/>
          <pc:sldMk cId="3767011824" sldId="286"/>
        </pc:sldMkLst>
        <pc:spChg chg="mod">
          <ac:chgData name="Meet Dadhania" userId="3ab967876bb39f28" providerId="LiveId" clId="{2748810C-DE9A-4A18-A29A-2002AD3CA02B}" dt="2023-01-15T13:36:38.204" v="2352" actId="20577"/>
          <ac:spMkLst>
            <pc:docMk/>
            <pc:sldMk cId="3767011824" sldId="286"/>
            <ac:spMk id="2" creationId="{337B63A1-EF5C-904B-6F6D-0AB53B710FF5}"/>
          </ac:spMkLst>
        </pc:spChg>
        <pc:spChg chg="mod">
          <ac:chgData name="Meet Dadhania" userId="3ab967876bb39f28" providerId="LiveId" clId="{2748810C-DE9A-4A18-A29A-2002AD3CA02B}" dt="2023-01-15T12:56:27.767" v="2143" actId="20577"/>
          <ac:spMkLst>
            <pc:docMk/>
            <pc:sldMk cId="3767011824" sldId="286"/>
            <ac:spMk id="3" creationId="{EDC36BCC-D58F-F545-F6AE-4A293F7431D7}"/>
          </ac:spMkLst>
        </pc:spChg>
        <pc:spChg chg="add mod">
          <ac:chgData name="Meet Dadhania" userId="3ab967876bb39f28" providerId="LiveId" clId="{2748810C-DE9A-4A18-A29A-2002AD3CA02B}" dt="2023-01-15T13:33:35.832" v="2282" actId="1076"/>
          <ac:spMkLst>
            <pc:docMk/>
            <pc:sldMk cId="3767011824" sldId="286"/>
            <ac:spMk id="4" creationId="{EDF3C42B-2DB5-4E77-F915-7A067444E6BD}"/>
          </ac:spMkLst>
        </pc:spChg>
        <pc:spChg chg="add mod">
          <ac:chgData name="Meet Dadhania" userId="3ab967876bb39f28" providerId="LiveId" clId="{2748810C-DE9A-4A18-A29A-2002AD3CA02B}" dt="2023-01-15T13:33:37.671" v="2283" actId="1076"/>
          <ac:spMkLst>
            <pc:docMk/>
            <pc:sldMk cId="3767011824" sldId="286"/>
            <ac:spMk id="5" creationId="{00253156-519A-651A-5EEC-0FF8E8FEA731}"/>
          </ac:spMkLst>
        </pc:spChg>
      </pc:sldChg>
      <pc:sldChg chg="addSp delSp modSp add mod">
        <pc:chgData name="Meet Dadhania" userId="3ab967876bb39f28" providerId="LiveId" clId="{2748810C-DE9A-4A18-A29A-2002AD3CA02B}" dt="2023-01-15T13:36:32.133" v="2346" actId="20577"/>
        <pc:sldMkLst>
          <pc:docMk/>
          <pc:sldMk cId="3250085222" sldId="287"/>
        </pc:sldMkLst>
        <pc:spChg chg="mod">
          <ac:chgData name="Meet Dadhania" userId="3ab967876bb39f28" providerId="LiveId" clId="{2748810C-DE9A-4A18-A29A-2002AD3CA02B}" dt="2023-01-15T13:36:32.133" v="2346" actId="20577"/>
          <ac:spMkLst>
            <pc:docMk/>
            <pc:sldMk cId="3250085222" sldId="287"/>
            <ac:spMk id="2" creationId="{337B63A1-EF5C-904B-6F6D-0AB53B710FF5}"/>
          </ac:spMkLst>
        </pc:spChg>
        <pc:spChg chg="del mod">
          <ac:chgData name="Meet Dadhania" userId="3ab967876bb39f28" providerId="LiveId" clId="{2748810C-DE9A-4A18-A29A-2002AD3CA02B}" dt="2023-01-15T13:00:50.239" v="2180" actId="478"/>
          <ac:spMkLst>
            <pc:docMk/>
            <pc:sldMk cId="3250085222" sldId="287"/>
            <ac:spMk id="3" creationId="{EDC36BCC-D58F-F545-F6AE-4A293F7431D7}"/>
          </ac:spMkLst>
        </pc:spChg>
        <pc:spChg chg="del">
          <ac:chgData name="Meet Dadhania" userId="3ab967876bb39f28" providerId="LiveId" clId="{2748810C-DE9A-4A18-A29A-2002AD3CA02B}" dt="2023-01-15T12:57:46.567" v="2162" actId="478"/>
          <ac:spMkLst>
            <pc:docMk/>
            <pc:sldMk cId="3250085222" sldId="287"/>
            <ac:spMk id="4" creationId="{EDF3C42B-2DB5-4E77-F915-7A067444E6BD}"/>
          </ac:spMkLst>
        </pc:spChg>
        <pc:spChg chg="del">
          <ac:chgData name="Meet Dadhania" userId="3ab967876bb39f28" providerId="LiveId" clId="{2748810C-DE9A-4A18-A29A-2002AD3CA02B}" dt="2023-01-15T12:57:47.354" v="2163" actId="478"/>
          <ac:spMkLst>
            <pc:docMk/>
            <pc:sldMk cId="3250085222" sldId="287"/>
            <ac:spMk id="5" creationId="{00253156-519A-651A-5EEC-0FF8E8FEA731}"/>
          </ac:spMkLst>
        </pc:spChg>
        <pc:spChg chg="add mod">
          <ac:chgData name="Meet Dadhania" userId="3ab967876bb39f28" providerId="LiveId" clId="{2748810C-DE9A-4A18-A29A-2002AD3CA02B}" dt="2023-01-15T13:32:56.548" v="2276" actId="14100"/>
          <ac:spMkLst>
            <pc:docMk/>
            <pc:sldMk cId="3250085222" sldId="287"/>
            <ac:spMk id="6" creationId="{9B572424-5C4E-65F9-35F5-B589C61EF267}"/>
          </ac:spMkLst>
        </pc:spChg>
        <pc:spChg chg="add del mod">
          <ac:chgData name="Meet Dadhania" userId="3ab967876bb39f28" providerId="LiveId" clId="{2748810C-DE9A-4A18-A29A-2002AD3CA02B}" dt="2023-01-15T13:01:07.905" v="2184" actId="478"/>
          <ac:spMkLst>
            <pc:docMk/>
            <pc:sldMk cId="3250085222" sldId="287"/>
            <ac:spMk id="8" creationId="{D23E873C-B88E-4200-C138-AEEEA679FB4C}"/>
          </ac:spMkLst>
        </pc:spChg>
      </pc:sldChg>
      <pc:sldChg chg="addSp delSp modSp new mod">
        <pc:chgData name="Meet Dadhania" userId="3ab967876bb39f28" providerId="LiveId" clId="{2748810C-DE9A-4A18-A29A-2002AD3CA02B}" dt="2023-01-15T13:37:48.679" v="2388" actId="1076"/>
        <pc:sldMkLst>
          <pc:docMk/>
          <pc:sldMk cId="2821083560" sldId="288"/>
        </pc:sldMkLst>
        <pc:spChg chg="mod">
          <ac:chgData name="Meet Dadhania" userId="3ab967876bb39f28" providerId="LiveId" clId="{2748810C-DE9A-4A18-A29A-2002AD3CA02B}" dt="2023-01-15T13:37:28.959" v="2386" actId="14100"/>
          <ac:spMkLst>
            <pc:docMk/>
            <pc:sldMk cId="2821083560" sldId="288"/>
            <ac:spMk id="2" creationId="{03163CB1-2941-3FC6-C74E-03A5095ECEB9}"/>
          </ac:spMkLst>
        </pc:spChg>
        <pc:spChg chg="del">
          <ac:chgData name="Meet Dadhania" userId="3ab967876bb39f28" providerId="LiveId" clId="{2748810C-DE9A-4A18-A29A-2002AD3CA02B}" dt="2023-01-15T13:37:11.356" v="2383"/>
          <ac:spMkLst>
            <pc:docMk/>
            <pc:sldMk cId="2821083560" sldId="288"/>
            <ac:spMk id="3" creationId="{0CC4771F-4B6F-74B4-B5D6-6C36B9EA0F23}"/>
          </ac:spMkLst>
        </pc:spChg>
        <pc:spChg chg="add mod">
          <ac:chgData name="Meet Dadhania" userId="3ab967876bb39f28" providerId="LiveId" clId="{2748810C-DE9A-4A18-A29A-2002AD3CA02B}" dt="2023-01-15T13:37:48.679" v="2388" actId="1076"/>
          <ac:spMkLst>
            <pc:docMk/>
            <pc:sldMk cId="2821083560" sldId="288"/>
            <ac:spMk id="4" creationId="{126A0E60-5509-8868-1C18-CF76E0CC1E12}"/>
          </ac:spMkLst>
        </pc:spChg>
      </pc:sldChg>
      <pc:sldChg chg="addSp modSp new del mod">
        <pc:chgData name="Meet Dadhania" userId="3ab967876bb39f28" providerId="LiveId" clId="{2748810C-DE9A-4A18-A29A-2002AD3CA02B}" dt="2023-01-15T13:35:03.946" v="2328" actId="2696"/>
        <pc:sldMkLst>
          <pc:docMk/>
          <pc:sldMk cId="3995225872" sldId="288"/>
        </pc:sldMkLst>
        <pc:spChg chg="mod">
          <ac:chgData name="Meet Dadhania" userId="3ab967876bb39f28" providerId="LiveId" clId="{2748810C-DE9A-4A18-A29A-2002AD3CA02B}" dt="2023-01-15T13:30:06.255" v="2217" actId="20577"/>
          <ac:spMkLst>
            <pc:docMk/>
            <pc:sldMk cId="3995225872" sldId="288"/>
            <ac:spMk id="2" creationId="{8C16412A-6C45-A070-9864-618BD3CD02BB}"/>
          </ac:spMkLst>
        </pc:spChg>
        <pc:spChg chg="mod">
          <ac:chgData name="Meet Dadhania" userId="3ab967876bb39f28" providerId="LiveId" clId="{2748810C-DE9A-4A18-A29A-2002AD3CA02B}" dt="2023-01-15T13:30:36.707" v="2235"/>
          <ac:spMkLst>
            <pc:docMk/>
            <pc:sldMk cId="3995225872" sldId="288"/>
            <ac:spMk id="3" creationId="{DFADC5BB-FAF3-DAAA-5AED-5D85502FB0F1}"/>
          </ac:spMkLst>
        </pc:spChg>
        <pc:spChg chg="add mod">
          <ac:chgData name="Meet Dadhania" userId="3ab967876bb39f28" providerId="LiveId" clId="{2748810C-DE9A-4A18-A29A-2002AD3CA02B}" dt="2023-01-15T13:30:48.208" v="2238" actId="1076"/>
          <ac:spMkLst>
            <pc:docMk/>
            <pc:sldMk cId="3995225872" sldId="288"/>
            <ac:spMk id="4" creationId="{AB2B2C0A-441A-E6C9-ABF2-884E6754BC2E}"/>
          </ac:spMkLst>
        </pc:spChg>
      </pc:sldChg>
      <pc:sldChg chg="addSp delSp modSp new mod">
        <pc:chgData name="Meet Dadhania" userId="3ab967876bb39f28" providerId="LiveId" clId="{2748810C-DE9A-4A18-A29A-2002AD3CA02B}" dt="2023-01-15T13:39:07.439" v="2430" actId="1076"/>
        <pc:sldMkLst>
          <pc:docMk/>
          <pc:sldMk cId="157200681" sldId="289"/>
        </pc:sldMkLst>
        <pc:spChg chg="mod">
          <ac:chgData name="Meet Dadhania" userId="3ab967876bb39f28" providerId="LiveId" clId="{2748810C-DE9A-4A18-A29A-2002AD3CA02B}" dt="2023-01-15T13:39:00.623" v="2429" actId="14100"/>
          <ac:spMkLst>
            <pc:docMk/>
            <pc:sldMk cId="157200681" sldId="289"/>
            <ac:spMk id="2" creationId="{A5E951C2-69C2-5F17-9406-59D8029A0BC1}"/>
          </ac:spMkLst>
        </pc:spChg>
        <pc:spChg chg="del">
          <ac:chgData name="Meet Dadhania" userId="3ab967876bb39f28" providerId="LiveId" clId="{2748810C-DE9A-4A18-A29A-2002AD3CA02B}" dt="2023-01-15T13:38:44.301" v="2426"/>
          <ac:spMkLst>
            <pc:docMk/>
            <pc:sldMk cId="157200681" sldId="289"/>
            <ac:spMk id="3" creationId="{4751F0DF-946E-B56E-80A8-9729F8978361}"/>
          </ac:spMkLst>
        </pc:spChg>
        <pc:spChg chg="add mod">
          <ac:chgData name="Meet Dadhania" userId="3ab967876bb39f28" providerId="LiveId" clId="{2748810C-DE9A-4A18-A29A-2002AD3CA02B}" dt="2023-01-15T13:39:07.439" v="2430" actId="1076"/>
          <ac:spMkLst>
            <pc:docMk/>
            <pc:sldMk cId="157200681" sldId="289"/>
            <ac:spMk id="4" creationId="{48BE19B2-9BD2-3E88-60BF-57CF70437B33}"/>
          </ac:spMkLst>
        </pc:spChg>
      </pc:sldChg>
      <pc:sldChg chg="addSp modSp new del mod">
        <pc:chgData name="Meet Dadhania" userId="3ab967876bb39f28" providerId="LiveId" clId="{2748810C-DE9A-4A18-A29A-2002AD3CA02B}" dt="2023-01-15T13:35:01.967" v="2327" actId="2696"/>
        <pc:sldMkLst>
          <pc:docMk/>
          <pc:sldMk cId="3387605513" sldId="289"/>
        </pc:sldMkLst>
        <pc:spChg chg="mod">
          <ac:chgData name="Meet Dadhania" userId="3ab967876bb39f28" providerId="LiveId" clId="{2748810C-DE9A-4A18-A29A-2002AD3CA02B}" dt="2023-01-15T13:31:13.843" v="2256"/>
          <ac:spMkLst>
            <pc:docMk/>
            <pc:sldMk cId="3387605513" sldId="289"/>
            <ac:spMk id="2" creationId="{3130C729-5D3E-3573-BFA1-7ED23C644A1A}"/>
          </ac:spMkLst>
        </pc:spChg>
        <pc:spChg chg="mod">
          <ac:chgData name="Meet Dadhania" userId="3ab967876bb39f28" providerId="LiveId" clId="{2748810C-DE9A-4A18-A29A-2002AD3CA02B}" dt="2023-01-15T13:31:29.717" v="2269" actId="5793"/>
          <ac:spMkLst>
            <pc:docMk/>
            <pc:sldMk cId="3387605513" sldId="289"/>
            <ac:spMk id="3" creationId="{D5192ADA-676B-7063-4AC7-50380D79D748}"/>
          </ac:spMkLst>
        </pc:spChg>
        <pc:spChg chg="add mod">
          <ac:chgData name="Meet Dadhania" userId="3ab967876bb39f28" providerId="LiveId" clId="{2748810C-DE9A-4A18-A29A-2002AD3CA02B}" dt="2023-01-15T13:32:16.292" v="2275" actId="14100"/>
          <ac:spMkLst>
            <pc:docMk/>
            <pc:sldMk cId="3387605513" sldId="289"/>
            <ac:spMk id="4" creationId="{605669B8-0234-203A-57BD-2DC2EC13243B}"/>
          </ac:spMkLst>
        </pc:spChg>
      </pc:sldChg>
      <pc:sldChg chg="addSp delSp modSp new mod">
        <pc:chgData name="Meet Dadhania" userId="3ab967876bb39f28" providerId="LiveId" clId="{2748810C-DE9A-4A18-A29A-2002AD3CA02B}" dt="2023-01-15T13:40:21.585" v="2478" actId="255"/>
        <pc:sldMkLst>
          <pc:docMk/>
          <pc:sldMk cId="2727420475" sldId="290"/>
        </pc:sldMkLst>
        <pc:spChg chg="mod">
          <ac:chgData name="Meet Dadhania" userId="3ab967876bb39f28" providerId="LiveId" clId="{2748810C-DE9A-4A18-A29A-2002AD3CA02B}" dt="2023-01-15T13:40:13.767" v="2477" actId="14100"/>
          <ac:spMkLst>
            <pc:docMk/>
            <pc:sldMk cId="2727420475" sldId="290"/>
            <ac:spMk id="2" creationId="{952E1CEE-657D-F9C0-DC99-64E9268C64F0}"/>
          </ac:spMkLst>
        </pc:spChg>
        <pc:spChg chg="del">
          <ac:chgData name="Meet Dadhania" userId="3ab967876bb39f28" providerId="LiveId" clId="{2748810C-DE9A-4A18-A29A-2002AD3CA02B}" dt="2023-01-15T13:39:57.535" v="2474"/>
          <ac:spMkLst>
            <pc:docMk/>
            <pc:sldMk cId="2727420475" sldId="290"/>
            <ac:spMk id="3" creationId="{1F60128E-FDF1-48DD-E082-D1268B15733A}"/>
          </ac:spMkLst>
        </pc:spChg>
        <pc:spChg chg="add mod">
          <ac:chgData name="Meet Dadhania" userId="3ab967876bb39f28" providerId="LiveId" clId="{2748810C-DE9A-4A18-A29A-2002AD3CA02B}" dt="2023-01-15T13:40:21.585" v="2478" actId="255"/>
          <ac:spMkLst>
            <pc:docMk/>
            <pc:sldMk cId="2727420475" sldId="290"/>
            <ac:spMk id="4" creationId="{4A18C46D-D73E-17D3-5B7A-F9598C5870E5}"/>
          </ac:spMkLst>
        </pc:spChg>
      </pc:sldChg>
      <pc:sldChg chg="addSp modSp new mod">
        <pc:chgData name="Meet Dadhania" userId="3ab967876bb39f28" providerId="LiveId" clId="{2748810C-DE9A-4A18-A29A-2002AD3CA02B}" dt="2023-01-15T13:44:02.958" v="2539" actId="14100"/>
        <pc:sldMkLst>
          <pc:docMk/>
          <pc:sldMk cId="3950107038" sldId="291"/>
        </pc:sldMkLst>
        <pc:spChg chg="mod">
          <ac:chgData name="Meet Dadhania" userId="3ab967876bb39f28" providerId="LiveId" clId="{2748810C-DE9A-4A18-A29A-2002AD3CA02B}" dt="2023-01-15T13:41:03.064" v="2504" actId="20577"/>
          <ac:spMkLst>
            <pc:docMk/>
            <pc:sldMk cId="3950107038" sldId="291"/>
            <ac:spMk id="2" creationId="{FF6D6D8D-C338-EAB7-54DD-1CFBD74FE62B}"/>
          </ac:spMkLst>
        </pc:spChg>
        <pc:spChg chg="mod">
          <ac:chgData name="Meet Dadhania" userId="3ab967876bb39f28" providerId="LiveId" clId="{2748810C-DE9A-4A18-A29A-2002AD3CA02B}" dt="2023-01-15T13:43:29.197" v="2533" actId="1076"/>
          <ac:spMkLst>
            <pc:docMk/>
            <pc:sldMk cId="3950107038" sldId="291"/>
            <ac:spMk id="3" creationId="{732A5017-3A7F-FBD9-63FC-ADCC93BF18D3}"/>
          </ac:spMkLst>
        </pc:spChg>
        <pc:spChg chg="add mod">
          <ac:chgData name="Meet Dadhania" userId="3ab967876bb39f28" providerId="LiveId" clId="{2748810C-DE9A-4A18-A29A-2002AD3CA02B}" dt="2023-01-15T13:44:02.958" v="2539" actId="14100"/>
          <ac:spMkLst>
            <pc:docMk/>
            <pc:sldMk cId="3950107038" sldId="291"/>
            <ac:spMk id="4" creationId="{1B721570-28F3-5433-1219-252FF2981A26}"/>
          </ac:spMkLst>
        </pc:spChg>
        <pc:spChg chg="add mod">
          <ac:chgData name="Meet Dadhania" userId="3ab967876bb39f28" providerId="LiveId" clId="{2748810C-DE9A-4A18-A29A-2002AD3CA02B}" dt="2023-01-15T13:43:59.181" v="2538" actId="1076"/>
          <ac:spMkLst>
            <pc:docMk/>
            <pc:sldMk cId="3950107038" sldId="291"/>
            <ac:spMk id="5" creationId="{C524ED4F-5C8A-B46F-74F3-3F750BBE9162}"/>
          </ac:spMkLst>
        </pc:spChg>
      </pc:sldChg>
      <pc:sldChg chg="addSp modSp new mod">
        <pc:chgData name="Meet Dadhania" userId="3ab967876bb39f28" providerId="LiveId" clId="{2748810C-DE9A-4A18-A29A-2002AD3CA02B}" dt="2023-01-15T13:45:09.787" v="2652" actId="255"/>
        <pc:sldMkLst>
          <pc:docMk/>
          <pc:sldMk cId="732944686" sldId="292"/>
        </pc:sldMkLst>
        <pc:spChg chg="mod">
          <ac:chgData name="Meet Dadhania" userId="3ab967876bb39f28" providerId="LiveId" clId="{2748810C-DE9A-4A18-A29A-2002AD3CA02B}" dt="2023-01-15T13:44:21.576" v="2541"/>
          <ac:spMkLst>
            <pc:docMk/>
            <pc:sldMk cId="732944686" sldId="292"/>
            <ac:spMk id="2" creationId="{C5167ED8-DF59-AE2C-4116-9FC5ECC61671}"/>
          </ac:spMkLst>
        </pc:spChg>
        <pc:spChg chg="mod">
          <ac:chgData name="Meet Dadhania" userId="3ab967876bb39f28" providerId="LiveId" clId="{2748810C-DE9A-4A18-A29A-2002AD3CA02B}" dt="2023-01-15T13:44:40.563" v="2558" actId="20577"/>
          <ac:spMkLst>
            <pc:docMk/>
            <pc:sldMk cId="732944686" sldId="292"/>
            <ac:spMk id="3" creationId="{C4CEF0C5-6129-C60A-29DE-42CA5E89667A}"/>
          </ac:spMkLst>
        </pc:spChg>
        <pc:spChg chg="add mod">
          <ac:chgData name="Meet Dadhania" userId="3ab967876bb39f28" providerId="LiveId" clId="{2748810C-DE9A-4A18-A29A-2002AD3CA02B}" dt="2023-01-15T13:45:09.787" v="2652" actId="255"/>
          <ac:spMkLst>
            <pc:docMk/>
            <pc:sldMk cId="732944686" sldId="292"/>
            <ac:spMk id="4" creationId="{AABC5A0B-A38B-327F-45E7-3FC7CA692D27}"/>
          </ac:spMkLst>
        </pc:spChg>
      </pc:sldChg>
      <pc:sldChg chg="addSp delSp modSp add mod">
        <pc:chgData name="Meet Dadhania" userId="3ab967876bb39f28" providerId="LiveId" clId="{2748810C-DE9A-4A18-A29A-2002AD3CA02B}" dt="2023-01-15T14:09:20.768" v="2680" actId="1076"/>
        <pc:sldMkLst>
          <pc:docMk/>
          <pc:sldMk cId="878491778" sldId="293"/>
        </pc:sldMkLst>
        <pc:spChg chg="del">
          <ac:chgData name="Meet Dadhania" userId="3ab967876bb39f28" providerId="LiveId" clId="{2748810C-DE9A-4A18-A29A-2002AD3CA02B}" dt="2023-01-15T14:09:12.023" v="2677" actId="931"/>
          <ac:spMkLst>
            <pc:docMk/>
            <pc:sldMk cId="878491778" sldId="293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09:20.768" v="2680" actId="1076"/>
          <ac:picMkLst>
            <pc:docMk/>
            <pc:sldMk cId="878491778" sldId="293"/>
            <ac:picMk id="4" creationId="{5D84E1F7-D3D1-32FF-E1FA-B214A9DC35D1}"/>
          </ac:picMkLst>
        </pc:picChg>
      </pc:sldChg>
      <pc:sldChg chg="addSp delSp modSp add mod">
        <pc:chgData name="Meet Dadhania" userId="3ab967876bb39f28" providerId="LiveId" clId="{2748810C-DE9A-4A18-A29A-2002AD3CA02B}" dt="2023-01-15T14:09:37.856" v="2684" actId="1076"/>
        <pc:sldMkLst>
          <pc:docMk/>
          <pc:sldMk cId="853364701" sldId="294"/>
        </pc:sldMkLst>
        <pc:spChg chg="del">
          <ac:chgData name="Meet Dadhania" userId="3ab967876bb39f28" providerId="LiveId" clId="{2748810C-DE9A-4A18-A29A-2002AD3CA02B}" dt="2023-01-15T14:09:29.764" v="2681" actId="931"/>
          <ac:spMkLst>
            <pc:docMk/>
            <pc:sldMk cId="853364701" sldId="294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09:37.856" v="2684" actId="1076"/>
          <ac:picMkLst>
            <pc:docMk/>
            <pc:sldMk cId="853364701" sldId="294"/>
            <ac:picMk id="4" creationId="{B5F98EA0-AB47-75F6-A847-02EF28CDA425}"/>
          </ac:picMkLst>
        </pc:picChg>
      </pc:sldChg>
      <pc:sldChg chg="addSp delSp modSp add mod">
        <pc:chgData name="Meet Dadhania" userId="3ab967876bb39f28" providerId="LiveId" clId="{2748810C-DE9A-4A18-A29A-2002AD3CA02B}" dt="2023-01-15T14:09:51.945" v="2688" actId="1076"/>
        <pc:sldMkLst>
          <pc:docMk/>
          <pc:sldMk cId="2914364751" sldId="295"/>
        </pc:sldMkLst>
        <pc:spChg chg="del">
          <ac:chgData name="Meet Dadhania" userId="3ab967876bb39f28" providerId="LiveId" clId="{2748810C-DE9A-4A18-A29A-2002AD3CA02B}" dt="2023-01-15T14:09:45.055" v="2685" actId="931"/>
          <ac:spMkLst>
            <pc:docMk/>
            <pc:sldMk cId="2914364751" sldId="295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09:51.945" v="2688" actId="1076"/>
          <ac:picMkLst>
            <pc:docMk/>
            <pc:sldMk cId="2914364751" sldId="295"/>
            <ac:picMk id="4" creationId="{1609F9E1-FF1B-7968-DCB2-71AF217150AD}"/>
          </ac:picMkLst>
        </pc:picChg>
      </pc:sldChg>
      <pc:sldChg chg="addSp delSp modSp add mod">
        <pc:chgData name="Meet Dadhania" userId="3ab967876bb39f28" providerId="LiveId" clId="{2748810C-DE9A-4A18-A29A-2002AD3CA02B}" dt="2023-01-15T14:16:00.311" v="2730" actId="1076"/>
        <pc:sldMkLst>
          <pc:docMk/>
          <pc:sldMk cId="2873627733" sldId="296"/>
        </pc:sldMkLst>
        <pc:spChg chg="del">
          <ac:chgData name="Meet Dadhania" userId="3ab967876bb39f28" providerId="LiveId" clId="{2748810C-DE9A-4A18-A29A-2002AD3CA02B}" dt="2023-01-15T14:15:54.266" v="2727" actId="931"/>
          <ac:spMkLst>
            <pc:docMk/>
            <pc:sldMk cId="2873627733" sldId="296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16:00.311" v="2730" actId="1076"/>
          <ac:picMkLst>
            <pc:docMk/>
            <pc:sldMk cId="2873627733" sldId="296"/>
            <ac:picMk id="4" creationId="{DA932907-A7EB-90C5-6092-C8DFDB97A860}"/>
          </ac:picMkLst>
        </pc:picChg>
      </pc:sldChg>
      <pc:sldChg chg="addSp delSp modSp add mod">
        <pc:chgData name="Meet Dadhania" userId="3ab967876bb39f28" providerId="LiveId" clId="{2748810C-DE9A-4A18-A29A-2002AD3CA02B}" dt="2023-01-15T14:16:13.750" v="2734" actId="1076"/>
        <pc:sldMkLst>
          <pc:docMk/>
          <pc:sldMk cId="4124799763" sldId="297"/>
        </pc:sldMkLst>
        <pc:spChg chg="del">
          <ac:chgData name="Meet Dadhania" userId="3ab967876bb39f28" providerId="LiveId" clId="{2748810C-DE9A-4A18-A29A-2002AD3CA02B}" dt="2023-01-15T14:16:07.654" v="2731" actId="931"/>
          <ac:spMkLst>
            <pc:docMk/>
            <pc:sldMk cId="4124799763" sldId="297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16:13.750" v="2734" actId="1076"/>
          <ac:picMkLst>
            <pc:docMk/>
            <pc:sldMk cId="4124799763" sldId="297"/>
            <ac:picMk id="4" creationId="{01660FD9-2787-9E6F-88F4-21D4011EEA4B}"/>
          </ac:picMkLst>
        </pc:picChg>
      </pc:sldChg>
      <pc:sldChg chg="addSp delSp modSp add mod">
        <pc:chgData name="Meet Dadhania" userId="3ab967876bb39f28" providerId="LiveId" clId="{2748810C-DE9A-4A18-A29A-2002AD3CA02B}" dt="2023-01-15T14:16:28.655" v="2738" actId="1076"/>
        <pc:sldMkLst>
          <pc:docMk/>
          <pc:sldMk cId="3364192995" sldId="298"/>
        </pc:sldMkLst>
        <pc:spChg chg="del">
          <ac:chgData name="Meet Dadhania" userId="3ab967876bb39f28" providerId="LiveId" clId="{2748810C-DE9A-4A18-A29A-2002AD3CA02B}" dt="2023-01-15T14:16:20.925" v="2735" actId="931"/>
          <ac:spMkLst>
            <pc:docMk/>
            <pc:sldMk cId="3364192995" sldId="298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16:28.655" v="2738" actId="1076"/>
          <ac:picMkLst>
            <pc:docMk/>
            <pc:sldMk cId="3364192995" sldId="298"/>
            <ac:picMk id="4" creationId="{4FC20F96-B103-7573-9B83-413D80E760B1}"/>
          </ac:picMkLst>
        </pc:picChg>
      </pc:sldChg>
      <pc:sldChg chg="addSp delSp modSp add mod">
        <pc:chgData name="Meet Dadhania" userId="3ab967876bb39f28" providerId="LiveId" clId="{2748810C-DE9A-4A18-A29A-2002AD3CA02B}" dt="2023-01-15T14:16:42.272" v="2742" actId="1076"/>
        <pc:sldMkLst>
          <pc:docMk/>
          <pc:sldMk cId="1739168056" sldId="299"/>
        </pc:sldMkLst>
        <pc:spChg chg="del">
          <ac:chgData name="Meet Dadhania" userId="3ab967876bb39f28" providerId="LiveId" clId="{2748810C-DE9A-4A18-A29A-2002AD3CA02B}" dt="2023-01-15T14:16:35.357" v="2739" actId="931"/>
          <ac:spMkLst>
            <pc:docMk/>
            <pc:sldMk cId="1739168056" sldId="299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16:42.272" v="2742" actId="1076"/>
          <ac:picMkLst>
            <pc:docMk/>
            <pc:sldMk cId="1739168056" sldId="299"/>
            <ac:picMk id="4" creationId="{0DF91FEE-F114-42B3-699F-94E2AEB69FC8}"/>
          </ac:picMkLst>
        </pc:picChg>
      </pc:sldChg>
      <pc:sldChg chg="addSp delSp modSp add mod">
        <pc:chgData name="Meet Dadhania" userId="3ab967876bb39f28" providerId="LiveId" clId="{2748810C-DE9A-4A18-A29A-2002AD3CA02B}" dt="2023-01-15T14:16:55.039" v="2746" actId="1076"/>
        <pc:sldMkLst>
          <pc:docMk/>
          <pc:sldMk cId="368931617" sldId="300"/>
        </pc:sldMkLst>
        <pc:spChg chg="del">
          <ac:chgData name="Meet Dadhania" userId="3ab967876bb39f28" providerId="LiveId" clId="{2748810C-DE9A-4A18-A29A-2002AD3CA02B}" dt="2023-01-15T14:16:48.301" v="2743" actId="931"/>
          <ac:spMkLst>
            <pc:docMk/>
            <pc:sldMk cId="368931617" sldId="300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16:55.039" v="2746" actId="1076"/>
          <ac:picMkLst>
            <pc:docMk/>
            <pc:sldMk cId="368931617" sldId="300"/>
            <ac:picMk id="4" creationId="{547163FB-6AF6-631B-128F-3D289F18AC7B}"/>
          </ac:picMkLst>
        </pc:picChg>
      </pc:sldChg>
      <pc:sldChg chg="addSp delSp modSp add mod">
        <pc:chgData name="Meet Dadhania" userId="3ab967876bb39f28" providerId="LiveId" clId="{2748810C-DE9A-4A18-A29A-2002AD3CA02B}" dt="2023-01-15T14:23:05.533" v="2773" actId="1076"/>
        <pc:sldMkLst>
          <pc:docMk/>
          <pc:sldMk cId="3324081227" sldId="301"/>
        </pc:sldMkLst>
        <pc:spChg chg="del">
          <ac:chgData name="Meet Dadhania" userId="3ab967876bb39f28" providerId="LiveId" clId="{2748810C-DE9A-4A18-A29A-2002AD3CA02B}" dt="2023-01-15T14:22:58.035" v="2770" actId="931"/>
          <ac:spMkLst>
            <pc:docMk/>
            <pc:sldMk cId="3324081227" sldId="301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23:05.533" v="2773" actId="1076"/>
          <ac:picMkLst>
            <pc:docMk/>
            <pc:sldMk cId="3324081227" sldId="301"/>
            <ac:picMk id="4" creationId="{A17DAD27-AE1A-945E-8A0B-F4E3B93CCBF6}"/>
          </ac:picMkLst>
        </pc:picChg>
      </pc:sldChg>
      <pc:sldChg chg="addSp delSp modSp add mod">
        <pc:chgData name="Meet Dadhania" userId="3ab967876bb39f28" providerId="LiveId" clId="{2748810C-DE9A-4A18-A29A-2002AD3CA02B}" dt="2023-01-15T14:23:29.982" v="2777" actId="1076"/>
        <pc:sldMkLst>
          <pc:docMk/>
          <pc:sldMk cId="1853081203" sldId="302"/>
        </pc:sldMkLst>
        <pc:spChg chg="del">
          <ac:chgData name="Meet Dadhania" userId="3ab967876bb39f28" providerId="LiveId" clId="{2748810C-DE9A-4A18-A29A-2002AD3CA02B}" dt="2023-01-15T14:23:22.805" v="2774" actId="931"/>
          <ac:spMkLst>
            <pc:docMk/>
            <pc:sldMk cId="1853081203" sldId="302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23:29.982" v="2777" actId="1076"/>
          <ac:picMkLst>
            <pc:docMk/>
            <pc:sldMk cId="1853081203" sldId="302"/>
            <ac:picMk id="4" creationId="{2E20191A-BEB9-8292-CD25-B1210AA86ACB}"/>
          </ac:picMkLst>
        </pc:picChg>
      </pc:sldChg>
      <pc:sldChg chg="addSp delSp modSp add mod">
        <pc:chgData name="Meet Dadhania" userId="3ab967876bb39f28" providerId="LiveId" clId="{2748810C-DE9A-4A18-A29A-2002AD3CA02B}" dt="2023-01-15T14:23:50.102" v="2781" actId="1076"/>
        <pc:sldMkLst>
          <pc:docMk/>
          <pc:sldMk cId="4094062759" sldId="303"/>
        </pc:sldMkLst>
        <pc:spChg chg="del">
          <ac:chgData name="Meet Dadhania" userId="3ab967876bb39f28" providerId="LiveId" clId="{2748810C-DE9A-4A18-A29A-2002AD3CA02B}" dt="2023-01-15T14:23:41.513" v="2778" actId="931"/>
          <ac:spMkLst>
            <pc:docMk/>
            <pc:sldMk cId="4094062759" sldId="303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23:50.102" v="2781" actId="1076"/>
          <ac:picMkLst>
            <pc:docMk/>
            <pc:sldMk cId="4094062759" sldId="303"/>
            <ac:picMk id="4" creationId="{469B5F99-BC74-7283-6D97-801C5D6564BD}"/>
          </ac:picMkLst>
        </pc:picChg>
      </pc:sldChg>
      <pc:sldChg chg="addSp delSp modSp add mod">
        <pc:chgData name="Meet Dadhania" userId="3ab967876bb39f28" providerId="LiveId" clId="{2748810C-DE9A-4A18-A29A-2002AD3CA02B}" dt="2023-01-15T14:24:06.398" v="2785" actId="1076"/>
        <pc:sldMkLst>
          <pc:docMk/>
          <pc:sldMk cId="4012530109" sldId="304"/>
        </pc:sldMkLst>
        <pc:spChg chg="del">
          <ac:chgData name="Meet Dadhania" userId="3ab967876bb39f28" providerId="LiveId" clId="{2748810C-DE9A-4A18-A29A-2002AD3CA02B}" dt="2023-01-15T14:23:57.732" v="2782" actId="931"/>
          <ac:spMkLst>
            <pc:docMk/>
            <pc:sldMk cId="4012530109" sldId="304"/>
            <ac:spMk id="3" creationId="{18442D9C-D80D-CD8F-F678-CA503BE20E58}"/>
          </ac:spMkLst>
        </pc:spChg>
        <pc:picChg chg="add mod">
          <ac:chgData name="Meet Dadhania" userId="3ab967876bb39f28" providerId="LiveId" clId="{2748810C-DE9A-4A18-A29A-2002AD3CA02B}" dt="2023-01-15T14:24:06.398" v="2785" actId="1076"/>
          <ac:picMkLst>
            <pc:docMk/>
            <pc:sldMk cId="4012530109" sldId="304"/>
            <ac:picMk id="4" creationId="{A581AEEB-E1CA-67F2-FA5B-19584D48349D}"/>
          </ac:picMkLst>
        </pc:picChg>
      </pc:sldChg>
      <pc:sldChg chg="add del">
        <pc:chgData name="Meet Dadhania" userId="3ab967876bb39f28" providerId="LiveId" clId="{2748810C-DE9A-4A18-A29A-2002AD3CA02B}" dt="2023-01-15T14:24:10.036" v="2786" actId="2696"/>
        <pc:sldMkLst>
          <pc:docMk/>
          <pc:sldMk cId="3273378552" sldId="305"/>
        </pc:sldMkLst>
      </pc:sldChg>
      <pc:sldChg chg="addSp delSp modSp add mod">
        <pc:chgData name="Meet Dadhania" userId="3ab967876bb39f28" providerId="LiveId" clId="{2748810C-DE9A-4A18-A29A-2002AD3CA02B}" dt="2023-01-15T14:15:45.103" v="2726" actId="1076"/>
        <pc:sldMkLst>
          <pc:docMk/>
          <pc:sldMk cId="379125772" sldId="306"/>
        </pc:sldMkLst>
        <pc:spChg chg="mod">
          <ac:chgData name="Meet Dadhania" userId="3ab967876bb39f28" providerId="LiveId" clId="{2748810C-DE9A-4A18-A29A-2002AD3CA02B}" dt="2023-01-15T14:10:55.880" v="2710" actId="20577"/>
          <ac:spMkLst>
            <pc:docMk/>
            <pc:sldMk cId="379125772" sldId="306"/>
            <ac:spMk id="2" creationId="{0BDCA118-4D1A-439A-BA04-E650D47CA43B}"/>
          </ac:spMkLst>
        </pc:spChg>
        <pc:spChg chg="add del mod">
          <ac:chgData name="Meet Dadhania" userId="3ab967876bb39f28" providerId="LiveId" clId="{2748810C-DE9A-4A18-A29A-2002AD3CA02B}" dt="2023-01-15T14:11:13.198" v="2716" actId="931"/>
          <ac:spMkLst>
            <pc:docMk/>
            <pc:sldMk cId="379125772" sldId="306"/>
            <ac:spMk id="4" creationId="{A8413967-64A5-05FF-B14E-1453412A3A08}"/>
          </ac:spMkLst>
        </pc:spChg>
        <pc:spChg chg="add del mod">
          <ac:chgData name="Meet Dadhania" userId="3ab967876bb39f28" providerId="LiveId" clId="{2748810C-DE9A-4A18-A29A-2002AD3CA02B}" dt="2023-01-15T14:15:36.593" v="2723" actId="931"/>
          <ac:spMkLst>
            <pc:docMk/>
            <pc:sldMk cId="379125772" sldId="306"/>
            <ac:spMk id="8" creationId="{D8ECEB5B-72F4-2440-BE2A-45DD4E1EDD08}"/>
          </ac:spMkLst>
        </pc:spChg>
        <pc:picChg chg="add del mod">
          <ac:chgData name="Meet Dadhania" userId="3ab967876bb39f28" providerId="LiveId" clId="{2748810C-DE9A-4A18-A29A-2002AD3CA02B}" dt="2023-01-15T14:11:43.699" v="2722" actId="478"/>
          <ac:picMkLst>
            <pc:docMk/>
            <pc:sldMk cId="379125772" sldId="306"/>
            <ac:picMk id="6" creationId="{C3B53427-DC1E-5A7F-C998-9E28ED50DD5B}"/>
          </ac:picMkLst>
        </pc:picChg>
        <pc:picChg chg="add mod">
          <ac:chgData name="Meet Dadhania" userId="3ab967876bb39f28" providerId="LiveId" clId="{2748810C-DE9A-4A18-A29A-2002AD3CA02B}" dt="2023-01-15T14:15:45.103" v="2726" actId="1076"/>
          <ac:picMkLst>
            <pc:docMk/>
            <pc:sldMk cId="379125772" sldId="306"/>
            <ac:picMk id="10" creationId="{14F71021-D248-7A27-68D2-19DDC4E4022D}"/>
          </ac:picMkLst>
        </pc:picChg>
        <pc:picChg chg="del">
          <ac:chgData name="Meet Dadhania" userId="3ab967876bb39f28" providerId="LiveId" clId="{2748810C-DE9A-4A18-A29A-2002AD3CA02B}" dt="2023-01-15T14:11:08.232" v="2715" actId="478"/>
          <ac:picMkLst>
            <pc:docMk/>
            <pc:sldMk cId="379125772" sldId="306"/>
            <ac:picMk id="11" creationId="{400DAE6F-B417-B399-441D-AF0A0BDB8E3E}"/>
          </ac:picMkLst>
        </pc:picChg>
      </pc:sldChg>
      <pc:sldChg chg="addSp delSp modSp add mod">
        <pc:chgData name="Meet Dadhania" userId="3ab967876bb39f28" providerId="LiveId" clId="{2748810C-DE9A-4A18-A29A-2002AD3CA02B}" dt="2023-01-15T14:22:50.198" v="2769" actId="1076"/>
        <pc:sldMkLst>
          <pc:docMk/>
          <pc:sldMk cId="2428435354" sldId="307"/>
        </pc:sldMkLst>
        <pc:spChg chg="mod">
          <ac:chgData name="Meet Dadhania" userId="3ab967876bb39f28" providerId="LiveId" clId="{2748810C-DE9A-4A18-A29A-2002AD3CA02B}" dt="2023-01-15T14:17:22.597" v="2760" actId="20577"/>
          <ac:spMkLst>
            <pc:docMk/>
            <pc:sldMk cId="2428435354" sldId="307"/>
            <ac:spMk id="2" creationId="{0BDCA118-4D1A-439A-BA04-E650D47CA43B}"/>
          </ac:spMkLst>
        </pc:spChg>
        <pc:spChg chg="add del mod">
          <ac:chgData name="Meet Dadhania" userId="3ab967876bb39f28" providerId="LiveId" clId="{2748810C-DE9A-4A18-A29A-2002AD3CA02B}" dt="2023-01-15T14:17:32.094" v="2762" actId="931"/>
          <ac:spMkLst>
            <pc:docMk/>
            <pc:sldMk cId="2428435354" sldId="307"/>
            <ac:spMk id="4" creationId="{8C1D0790-4353-75B5-03A3-C7D646D73134}"/>
          </ac:spMkLst>
        </pc:spChg>
        <pc:spChg chg="add del mod">
          <ac:chgData name="Meet Dadhania" userId="3ab967876bb39f28" providerId="LiveId" clId="{2748810C-DE9A-4A18-A29A-2002AD3CA02B}" dt="2023-01-15T14:22:43.076" v="2766" actId="931"/>
          <ac:spMkLst>
            <pc:docMk/>
            <pc:sldMk cId="2428435354" sldId="307"/>
            <ac:spMk id="8" creationId="{68E5A549-1726-BF6B-1DEA-337C83EFE2C0}"/>
          </ac:spMkLst>
        </pc:spChg>
        <pc:picChg chg="add del mod">
          <ac:chgData name="Meet Dadhania" userId="3ab967876bb39f28" providerId="LiveId" clId="{2748810C-DE9A-4A18-A29A-2002AD3CA02B}" dt="2023-01-15T14:17:39.310" v="2765" actId="478"/>
          <ac:picMkLst>
            <pc:docMk/>
            <pc:sldMk cId="2428435354" sldId="307"/>
            <ac:picMk id="6" creationId="{D4C242CE-4ECC-12C0-CB5C-A3846B61FDBC}"/>
          </ac:picMkLst>
        </pc:picChg>
        <pc:picChg chg="del">
          <ac:chgData name="Meet Dadhania" userId="3ab967876bb39f28" providerId="LiveId" clId="{2748810C-DE9A-4A18-A29A-2002AD3CA02B}" dt="2023-01-15T14:17:25.684" v="2761" actId="478"/>
          <ac:picMkLst>
            <pc:docMk/>
            <pc:sldMk cId="2428435354" sldId="307"/>
            <ac:picMk id="10" creationId="{14F71021-D248-7A27-68D2-19DDC4E4022D}"/>
          </ac:picMkLst>
        </pc:picChg>
        <pc:picChg chg="add mod">
          <ac:chgData name="Meet Dadhania" userId="3ab967876bb39f28" providerId="LiveId" clId="{2748810C-DE9A-4A18-A29A-2002AD3CA02B}" dt="2023-01-15T14:22:50.198" v="2769" actId="1076"/>
          <ac:picMkLst>
            <pc:docMk/>
            <pc:sldMk cId="2428435354" sldId="307"/>
            <ac:picMk id="11" creationId="{404C08F8-FEA3-DE9C-A046-2A006AEB5E90}"/>
          </ac:picMkLst>
        </pc:picChg>
      </pc:sldChg>
      <pc:sldChg chg="modSp new mod">
        <pc:chgData name="Meet Dadhania" userId="3ab967876bb39f28" providerId="LiveId" clId="{2748810C-DE9A-4A18-A29A-2002AD3CA02B}" dt="2023-01-15T14:38:46.938" v="2863" actId="207"/>
        <pc:sldMkLst>
          <pc:docMk/>
          <pc:sldMk cId="1912471284" sldId="308"/>
        </pc:sldMkLst>
        <pc:spChg chg="mod">
          <ac:chgData name="Meet Dadhania" userId="3ab967876bb39f28" providerId="LiveId" clId="{2748810C-DE9A-4A18-A29A-2002AD3CA02B}" dt="2023-01-15T14:25:55.651" v="2799" actId="20577"/>
          <ac:spMkLst>
            <pc:docMk/>
            <pc:sldMk cId="1912471284" sldId="308"/>
            <ac:spMk id="2" creationId="{79C54955-149F-8D73-7944-087E0074702B}"/>
          </ac:spMkLst>
        </pc:spChg>
        <pc:spChg chg="mod">
          <ac:chgData name="Meet Dadhania" userId="3ab967876bb39f28" providerId="LiveId" clId="{2748810C-DE9A-4A18-A29A-2002AD3CA02B}" dt="2023-01-15T14:38:46.938" v="2863" actId="207"/>
          <ac:spMkLst>
            <pc:docMk/>
            <pc:sldMk cId="1912471284" sldId="308"/>
            <ac:spMk id="3" creationId="{0090BF45-96F6-7003-0C5E-7341F421E645}"/>
          </ac:spMkLst>
        </pc:spChg>
      </pc:sldChg>
      <pc:sldChg chg="modSp new mod modTransition">
        <pc:chgData name="Meet Dadhania" userId="3ab967876bb39f28" providerId="LiveId" clId="{2748810C-DE9A-4A18-A29A-2002AD3CA02B}" dt="2023-01-15T15:56:50.550" v="2967"/>
        <pc:sldMkLst>
          <pc:docMk/>
          <pc:sldMk cId="450480929" sldId="309"/>
        </pc:sldMkLst>
        <pc:spChg chg="mod">
          <ac:chgData name="Meet Dadhania" userId="3ab967876bb39f28" providerId="LiveId" clId="{2748810C-DE9A-4A18-A29A-2002AD3CA02B}" dt="2023-01-15T15:32:40.892" v="2958" actId="404"/>
          <ac:spMkLst>
            <pc:docMk/>
            <pc:sldMk cId="450480929" sldId="309"/>
            <ac:spMk id="2" creationId="{1CF18733-57F8-61F8-1EEF-D25B0122AE47}"/>
          </ac:spMkLst>
        </pc:spChg>
        <pc:spChg chg="mod">
          <ac:chgData name="Meet Dadhania" userId="3ab967876bb39f28" providerId="LiveId" clId="{2748810C-DE9A-4A18-A29A-2002AD3CA02B}" dt="2023-01-15T15:32:49.563" v="2959" actId="20577"/>
          <ac:spMkLst>
            <pc:docMk/>
            <pc:sldMk cId="450480929" sldId="309"/>
            <ac:spMk id="3" creationId="{9BC0F504-389E-EC56-EC4B-73606D58806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733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3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524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3961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57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64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211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50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27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0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75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861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20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59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17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1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3DAB1A1-6B5B-4F0E-8E2F-E7210856F868}" type="datetimeFigureOut">
              <a:rPr lang="en-IN" smtClean="0"/>
              <a:t>15-01-2023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0765060-650E-4F4D-A2E0-1A9776EAC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confluent-cloud/?utm_medium=sem&amp;utm_source=google&amp;utm_campaign=ch.sem_br.brand_tp.prs_tgt.confluent-brand_mt.xct_rgn.india_lng.eng_dv.all_con.confluent-general&amp;utm_term=confluent&amp;creative=&amp;device=c&amp;placement=&amp;gclid=CjwKCAiA5Y6eBhAbEiwA_2ZWIXja-soIst8Fnrx4Dyvjsl7BfKy2aauQOJTRf-k7DuIypofGYyLHiBoCurUQAvD_BwE" TargetMode="External"/><Relationship Id="rId2" Type="http://schemas.openxmlformats.org/officeDocument/2006/relationships/hyperlink" Target="https://github.com/harshadbprajapati/task-emailnoti-s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sqldatabase.com/" TargetMode="External"/><Relationship Id="rId4" Type="http://schemas.openxmlformats.org/officeDocument/2006/relationships/hyperlink" Target="https://www.sendinblue.com/?utm_source=adwords_brand&amp;utm_medium=lastclick&amp;utm_content=SendinBlue&amp;utm_extension&amp;utm_term=sendinblue&amp;utm_matchtype=e&amp;utm_campaign=14918501916&amp;utm_network=g&amp;km_adid=552063131976&amp;km_adposition&amp;km_device=c&amp;utm_adgroupid=127978740373&amp;gclid=CjwKCAiA5Y6eBhAbEiwA_2ZWIStdooXsFfdrew_WCDLifGAF2-_Pf8XJGy6TtaNOoqPYKSTKAtIS-xoCAJYQAvD_BwE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2998-2F8B-171D-76E2-258FE9DA4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Notification Service with Kafka Data Streaming</a:t>
            </a:r>
            <a:endParaRPr lang="en-IN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9F767-A601-8CC4-45DB-6B0E08442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Using Spring boot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10185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EB52-FF18-6F81-10E9-E0CDD333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App.js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66E6B-E341-0A39-EB9D-95157A8DE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./App.css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Displayform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./Components/form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900" indent="0">
              <a:buNone/>
            </a:pPr>
            <a:b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1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return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b="0" i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Displayform</a:t>
            </a:r>
            <a:r>
              <a:rPr lang="en-IN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/&gt;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b="0" i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buNone/>
            </a:pP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b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</a:b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254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8DD8-8655-9C5F-8630-12891C77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Components/form.js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43E4F-499F-777C-9903-5AA99A068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57351"/>
            <a:ext cx="10353762" cy="5200650"/>
          </a:xfrm>
        </p:spPr>
        <p:txBody>
          <a:bodyPr>
            <a:normAutofit fontScale="55000" lnSpcReduction="20000"/>
          </a:bodyPr>
          <a:lstStyle/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React 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IN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useEffect,useState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./form.css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baseurl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IN" b="0" dirty="0" err="1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IN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bootapi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IN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ToastContainer,toast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react-</a:t>
            </a:r>
            <a:r>
              <a:rPr lang="en-IN" b="0" dirty="0" err="1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toastify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900" indent="0">
              <a:buNone/>
            </a:pPr>
            <a:b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Displayform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=&gt;{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b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</a:b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=&gt;{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i="1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i="1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IN" b="0" i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[])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b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</a:b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IN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setStudent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b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</a:b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handleForm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1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=&gt;{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i="1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i="1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studentRegistered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i="1" dirty="0" err="1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b="0" i="1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IN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IN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850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F837-2E9D-061C-BC75-389F78884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5905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Components/form.js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66EEF-094F-D06D-A94B-A823E4F2A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00099"/>
            <a:ext cx="10353762" cy="6057901"/>
          </a:xfrm>
        </p:spPr>
        <p:txBody>
          <a:bodyPr>
            <a:normAutofit fontScale="62500" lnSpcReduction="20000"/>
          </a:bodyPr>
          <a:lstStyle/>
          <a:p>
            <a:pPr marL="36900" indent="0">
              <a:lnSpc>
                <a:spcPct val="70000"/>
              </a:lnSpc>
              <a:buNone/>
            </a:pPr>
            <a:r>
              <a:rPr lang="en-IN" sz="18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studentRegistered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i="1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=&gt;{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resolveWithSomeData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i="1" dirty="0" err="1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IN" sz="1800" b="0" i="1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(`</a:t>
            </a:r>
            <a:r>
              <a:rPr lang="en-IN" sz="18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18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baseurl</a:t>
            </a:r>
            <a:r>
              <a:rPr lang="en-IN" sz="18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800" b="0" i="1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800" b="0" i="1" dirty="0" err="1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studentdetails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8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18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Post request with </a:t>
            </a:r>
            <a:r>
              <a:rPr lang="en-IN" sz="1800" b="0" i="1" dirty="0" err="1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toastify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 err="1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toast</a:t>
            </a:r>
            <a:r>
              <a:rPr lang="en-IN" sz="1800" b="0" i="1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resolveWithSomeData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,{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pending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i="1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  return 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Please Wait!!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},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icon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✋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,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},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success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i="1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i="1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  return 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1800" b="0" i="1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Registered Successfully!!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`</a:t>
            </a: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},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18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 other options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icon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🚀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,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},</a:t>
            </a:r>
            <a:endParaRPr lang="en-IN" sz="180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	 error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i="1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i="1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800" b="0" i="1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b="0" i="1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sz="18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18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 When the promise reject, data will contains the error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i="1" dirty="0" err="1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800" b="0" i="1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b="0" i="1" dirty="0" err="1">
                <a:solidFill>
                  <a:srgbClr val="BAEBE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Request failed with status code 500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i="1" dirty="0" err="1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1800" b="0" i="1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b="0" i="1" dirty="0" err="1">
                <a:solidFill>
                  <a:srgbClr val="BAEBE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Request failed with status code 406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    return 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1800" b="0" i="1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Email already exist!!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`</a:t>
            </a: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  return 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1800" b="0" i="1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Registration Failed!!</a:t>
            </a: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`</a:t>
            </a: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},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icon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💥</a:t>
            </a:r>
            <a:r>
              <a:rPr lang="en-IN" sz="18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,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8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70000"/>
              </a:lnSpc>
              <a:buNone/>
            </a:pPr>
            <a:r>
              <a:rPr lang="en-IN" sz="18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075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6AFE-10E3-C1DD-B030-0E559195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Components/form.js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E04BA-65F8-5B26-2496-8D46C8FD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00101"/>
            <a:ext cx="10353762" cy="5981700"/>
          </a:xfrm>
        </p:spPr>
        <p:txBody>
          <a:bodyPr>
            <a:normAutofit fontScale="40000" lnSpcReduction="20000"/>
          </a:bodyPr>
          <a:lstStyle/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return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i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box-1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 err="1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title_box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Please fill all the texts!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 err="1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content_box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ToastContainer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/&gt;                       </a:t>
            </a:r>
            <a:r>
              <a:rPr lang="en-IN" sz="30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30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Add </a:t>
            </a:r>
            <a:r>
              <a:rPr lang="en-IN" sz="3000" b="0" i="1" dirty="0" err="1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ToastContainer</a:t>
            </a:r>
            <a:r>
              <a:rPr lang="en-IN" sz="30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 where you need pop up message</a:t>
            </a:r>
            <a:endParaRPr lang="en-IN" sz="30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handleForm</a:t>
            </a:r>
            <a:r>
              <a:rPr lang="en-IN" sz="23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    Name: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 err="1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/&gt;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Type your full name here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3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IN" sz="2300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setStudent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{...</a:t>
            </a:r>
            <a:r>
              <a:rPr lang="en-IN" sz="23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IN" sz="2300" b="0" dirty="0" err="1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,studentName:</a:t>
            </a:r>
            <a:r>
              <a:rPr lang="en-IN" sz="2300" b="0" i="1" dirty="0" err="1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300" b="0" i="1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300" b="0" i="1" dirty="0" err="1">
                <a:solidFill>
                  <a:srgbClr val="FAF39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2300" b="0" i="1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300" b="0" dirty="0" err="1">
                <a:solidFill>
                  <a:srgbClr val="BAEBE2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                            }</a:t>
            </a:r>
            <a:r>
              <a:rPr lang="en-IN" sz="23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    Contact No.: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 err="1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/&gt;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 err="1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tel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Contact No.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3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IN" sz="2300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setStudent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{...</a:t>
            </a:r>
            <a:r>
              <a:rPr lang="en-IN" sz="23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IN" sz="2300" b="0" dirty="0" err="1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,studentContactNumber:</a:t>
            </a:r>
            <a:r>
              <a:rPr lang="en-IN" sz="2300" b="0" i="1" dirty="0" err="1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300" b="0" i="1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300" b="0" i="1" dirty="0" err="1">
                <a:solidFill>
                  <a:srgbClr val="FAF39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2300" b="0" i="1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300" b="0" dirty="0" err="1">
                <a:solidFill>
                  <a:srgbClr val="BAEBE2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                            }</a:t>
            </a:r>
            <a:r>
              <a:rPr lang="en-IN" sz="23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    Email: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 err="1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/&gt;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Type your email here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3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IN" sz="2300" b="0" i="1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setStudent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{...</a:t>
            </a:r>
            <a:r>
              <a:rPr lang="en-IN" sz="23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IN" sz="2300" b="0" dirty="0" err="1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,studentEmail:</a:t>
            </a:r>
            <a:r>
              <a:rPr lang="en-IN" sz="2300" b="0" i="1" dirty="0" err="1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300" b="0" i="1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300" b="0" i="1" dirty="0" err="1">
                <a:solidFill>
                  <a:srgbClr val="FAF39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2300" b="0" i="1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300" b="0" dirty="0" err="1">
                <a:solidFill>
                  <a:srgbClr val="BAEBE2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                            }</a:t>
            </a:r>
            <a:r>
              <a:rPr lang="en-IN" sz="2300" b="0" dirty="0">
                <a:solidFill>
                  <a:srgbClr val="D3423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IN" sz="23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 /&gt;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i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300" b="0" dirty="0">
                <a:solidFill>
                  <a:srgbClr val="CAECE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300" b="0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3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lnSpc>
                <a:spcPct val="50000"/>
              </a:lnSpc>
              <a:buNone/>
            </a:pPr>
            <a:r>
              <a:rPr lang="en-IN" sz="23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i="1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3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Displayform</a:t>
            </a:r>
            <a:r>
              <a:rPr lang="en-IN" sz="23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4063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877A-C6F9-6162-421C-D9C51064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8126"/>
            <a:ext cx="10353762" cy="857250"/>
          </a:xfrm>
        </p:spPr>
        <p:txBody>
          <a:bodyPr/>
          <a:lstStyle/>
          <a:p>
            <a:r>
              <a:rPr lang="en-US" dirty="0"/>
              <a:t>Apache Kafka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6BC3C0-ADD8-78EA-0AA9-E30230E61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14" y="1095377"/>
            <a:ext cx="5038724" cy="5657848"/>
          </a:xfrm>
        </p:spPr>
      </p:pic>
    </p:spTree>
    <p:extLst>
      <p:ext uri="{BB962C8B-B14F-4D97-AF65-F5344CB8AC3E}">
        <p14:creationId xmlns:p14="http://schemas.microsoft.com/office/powerpoint/2010/main" val="86204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463E-ED6C-0C90-C7FE-5A061B27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76350"/>
          </a:xfrm>
        </p:spPr>
        <p:txBody>
          <a:bodyPr/>
          <a:lstStyle/>
          <a:p>
            <a:r>
              <a:rPr lang="en-US" dirty="0"/>
              <a:t>Topic has partitions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FEF472-26F9-B52A-6BBD-9B1AEC52E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300"/>
            <a:ext cx="12192000" cy="3732395"/>
          </a:xfrm>
        </p:spPr>
      </p:pic>
    </p:spTree>
    <p:extLst>
      <p:ext uri="{BB962C8B-B14F-4D97-AF65-F5344CB8AC3E}">
        <p14:creationId xmlns:p14="http://schemas.microsoft.com/office/powerpoint/2010/main" val="42073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998A-BD26-94A5-0410-B439EB470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0485"/>
            <a:ext cx="10353762" cy="967153"/>
          </a:xfrm>
        </p:spPr>
        <p:txBody>
          <a:bodyPr/>
          <a:lstStyle/>
          <a:p>
            <a:r>
              <a:rPr lang="en-US" dirty="0"/>
              <a:t>Producer Server File Structure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10A4B-DBD2-8937-AB35-449206832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924" y="1327638"/>
            <a:ext cx="3843504" cy="5378449"/>
          </a:xfrm>
        </p:spPr>
      </p:pic>
    </p:spTree>
    <p:extLst>
      <p:ext uri="{BB962C8B-B14F-4D97-AF65-F5344CB8AC3E}">
        <p14:creationId xmlns:p14="http://schemas.microsoft.com/office/powerpoint/2010/main" val="168820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5A5E-B9A1-4E18-ADB2-BE5FDA3E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SpringbootbackendApplication.java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0B70B7-9BD1-90DD-B580-17C988E66A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607662"/>
            <a:ext cx="872444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@SpringBootApplication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SpringbootbackendApplication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args)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SpringApplication.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SpringbootbackendApplication.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722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19D0-7CC3-6F6F-5B81-8D049621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Controller/MyController.java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CD82B4-A04E-B4E7-F6FF-B5B520D51F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@RestController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@CrossOrigin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"http://localhost:3000"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MyController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@Autowired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StudentService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studentService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*</a:t>
            </a:r>
            <a:b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Endpoint for adding new student details.</a:t>
            </a:r>
            <a:b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It takes in a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object as a request body and checks if the email already exists in the database.</a:t>
            </a:r>
            <a:b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If it exists, it returns a response with a message "Email is already in use" and a status code of NOT_ACCEPTABLE.</a:t>
            </a:r>
            <a:b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If not, it adds the student details and returns a response with the added student details and a status code of CREATED.</a:t>
            </a:r>
            <a:b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This endpoint throws an exception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EmailAlreadyRegistered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if the email is already in use.</a:t>
            </a:r>
            <a:b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*/</a:t>
            </a:r>
            <a:b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@PostMapping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"/studentdetails"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ResponseEntity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&lt;Object&gt;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addStudent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@RequestBody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student)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EmailAlreadyRegistered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studentService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.emailExists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student.getStudentEmail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new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ResponseEntity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"Email is already in use"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HttpStatus.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NOT_ACCEPTABLE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new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ResponseEntity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studentService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.addStudent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(student)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HttpStatus.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CREATED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65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D048-94E6-ECEE-BCCD-B124D56B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4978"/>
            <a:ext cx="10353762" cy="905608"/>
          </a:xfrm>
        </p:spPr>
        <p:txBody>
          <a:bodyPr/>
          <a:lstStyle/>
          <a:p>
            <a:r>
              <a:rPr lang="en-US" dirty="0"/>
              <a:t>Service/StudentServiceImpl.java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6E66E3-257E-178B-31A2-AD177A253E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407334"/>
            <a:ext cx="10436062" cy="47089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@Autowired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StudentDao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studentDao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@Autowired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KafkaProducerService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/**This method is used to add a new student to the database.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 It takes in a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object as a parameter and saves it to the database using the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studentDao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object.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 After saving, it creates an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EmailRequest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object, sets the subject, to email and body of the email, and sends the email using the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producer.sendEmailRequest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method.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 If there is an exception of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JsonProcessingException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, it throws a runtime exception with the exception message.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 It returns null.*/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addStudent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student){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studentDao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(student)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email=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email.setTo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student.getStudentEmail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email.setName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student.getStudentName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.sendEmailRequest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(email)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"Entry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successfull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JsonProcessingException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 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RuntimeException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null;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0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1FA5-A654-F7FD-90C8-5C2A631F4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91515"/>
          </a:xfrm>
        </p:spPr>
        <p:txBody>
          <a:bodyPr>
            <a:noAutofit/>
          </a:bodyPr>
          <a:lstStyle/>
          <a:p>
            <a:r>
              <a:rPr lang="en-US" sz="4800" dirty="0"/>
              <a:t>Technology Used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04239-A499-FCD3-82A8-E38622A2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09800"/>
            <a:ext cx="8595360" cy="3970337"/>
          </a:xfrm>
        </p:spPr>
        <p:txBody>
          <a:bodyPr>
            <a:normAutofit/>
          </a:bodyPr>
          <a:lstStyle/>
          <a:p>
            <a:r>
              <a:rPr lang="en-US" sz="2800" dirty="0"/>
              <a:t>React </a:t>
            </a:r>
            <a:r>
              <a:rPr lang="en-US" sz="2800" dirty="0" err="1"/>
              <a:t>js</a:t>
            </a:r>
            <a:r>
              <a:rPr lang="en-US" sz="2800" dirty="0"/>
              <a:t>                     (Frontend)</a:t>
            </a:r>
          </a:p>
          <a:p>
            <a:r>
              <a:rPr lang="en-US" sz="2800" dirty="0"/>
              <a:t>Spring boot               (Backend)</a:t>
            </a:r>
          </a:p>
          <a:p>
            <a:r>
              <a:rPr lang="en-IN" sz="2800" dirty="0"/>
              <a:t>MySQL                     (Database)</a:t>
            </a:r>
          </a:p>
          <a:p>
            <a:r>
              <a:rPr lang="en-IN" sz="2800" dirty="0"/>
              <a:t>Apache Kafka          (Message Streaming)</a:t>
            </a:r>
          </a:p>
        </p:txBody>
      </p:sp>
    </p:spTree>
    <p:extLst>
      <p:ext uri="{BB962C8B-B14F-4D97-AF65-F5344CB8AC3E}">
        <p14:creationId xmlns:p14="http://schemas.microsoft.com/office/powerpoint/2010/main" val="3748842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8E96-89EE-5B3A-DF51-6FEEA9F5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Configuration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3BD00-FD37-009F-1377-E4ED29B34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Dependencies: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492188-7253-1F1D-38EC-F916F191C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2630744"/>
            <a:ext cx="8379069" cy="8925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mysql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mysql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-connector-java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&lt;/dependency&gt;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584D0C5-4560-F048-8EDC-8F539960B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3656100"/>
            <a:ext cx="8379069" cy="10926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com.mysql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mysql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-connector-j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&lt;scope&gt;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runtime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&lt;/scope&gt;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&lt;/dependency&gt;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85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8E96-89EE-5B3A-DF51-6FEEA9F5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Configuration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3BD00-FD37-009F-1377-E4ED29B34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Properties:</a:t>
            </a:r>
          </a:p>
          <a:p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482C3F-0B88-C647-C921-B7E25845B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2459513"/>
            <a:ext cx="776421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spring.jpa.hibernate.ddl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-auto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update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spring.datasource.url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jdbc:mysql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://sql6.freesqldatabase.com:3306/sql6590157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spring.datasource.username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sql6590157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spring.datasource.password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spring.datasource.driver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-class-name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JetBrains Mono"/>
              </a:rPr>
              <a:t>com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JetBrains Mono"/>
              </a:rPr>
              <a:t>mysql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JetBrains Mono"/>
              </a:rPr>
              <a:t>cj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JetBrains Mono"/>
              </a:rPr>
              <a:t>jdbc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JetBrains Mono"/>
              </a:rPr>
              <a:t>Driver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hibernate.dialect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JetBrains Mono"/>
              </a:rPr>
              <a:t>org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JetBrains Mono"/>
              </a:rPr>
              <a:t>hibernate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JetBrains Mono"/>
              </a:rPr>
              <a:t>dialect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.MySQL5InnoDBDialect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spring.jpa.show-sql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3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A118-4D1A-439A-BA04-E650D47C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5846"/>
            <a:ext cx="10353762" cy="905608"/>
          </a:xfrm>
        </p:spPr>
        <p:txBody>
          <a:bodyPr/>
          <a:lstStyle/>
          <a:p>
            <a:r>
              <a:rPr lang="en-US" dirty="0" err="1"/>
              <a:t>Freesqldatabase</a:t>
            </a:r>
            <a:r>
              <a:rPr lang="en-US" dirty="0"/>
              <a:t> Setup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00DAE6F-B417-B399-441D-AF0A0BDB8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5" y="1058018"/>
            <a:ext cx="11536689" cy="5624136"/>
          </a:xfrm>
        </p:spPr>
      </p:pic>
    </p:spTree>
    <p:extLst>
      <p:ext uri="{BB962C8B-B14F-4D97-AF65-F5344CB8AC3E}">
        <p14:creationId xmlns:p14="http://schemas.microsoft.com/office/powerpoint/2010/main" val="4116964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B1295E-BB3C-81F8-DEBE-8A6385479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570"/>
            <a:ext cx="12203064" cy="5910859"/>
          </a:xfrm>
        </p:spPr>
      </p:pic>
    </p:spTree>
    <p:extLst>
      <p:ext uri="{BB962C8B-B14F-4D97-AF65-F5344CB8AC3E}">
        <p14:creationId xmlns:p14="http://schemas.microsoft.com/office/powerpoint/2010/main" val="2967972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84E1F7-D3D1-32FF-E1FA-B214A9DC3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230"/>
            <a:ext cx="12188488" cy="5935539"/>
          </a:xfrm>
        </p:spPr>
      </p:pic>
    </p:spTree>
    <p:extLst>
      <p:ext uri="{BB962C8B-B14F-4D97-AF65-F5344CB8AC3E}">
        <p14:creationId xmlns:p14="http://schemas.microsoft.com/office/powerpoint/2010/main" val="87849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98EA0-AB47-75F6-A847-02EF28CDA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50"/>
            <a:ext cx="12192000" cy="6235699"/>
          </a:xfrm>
        </p:spPr>
      </p:pic>
    </p:spTree>
    <p:extLst>
      <p:ext uri="{BB962C8B-B14F-4D97-AF65-F5344CB8AC3E}">
        <p14:creationId xmlns:p14="http://schemas.microsoft.com/office/powerpoint/2010/main" val="853364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09F9E1-FF1B-7968-DCB2-71AF21715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1999" cy="6242049"/>
          </a:xfrm>
        </p:spPr>
      </p:pic>
    </p:spTree>
    <p:extLst>
      <p:ext uri="{BB962C8B-B14F-4D97-AF65-F5344CB8AC3E}">
        <p14:creationId xmlns:p14="http://schemas.microsoft.com/office/powerpoint/2010/main" val="291436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7044-A607-4DCF-8F28-93BDAD44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StudentDetails</a:t>
            </a:r>
            <a:r>
              <a:rPr lang="en-US" dirty="0"/>
              <a:t>/StudentDetails.java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2EA145-90C0-7C01-BB04-5BE30F8574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@Entity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@Table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(name 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student_details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//Creates Table in database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8C023"/>
                </a:solidFill>
                <a:effectLst/>
                <a:latin typeface="JetBrains Mono"/>
              </a:rPr>
              <a:t>TODO Auto-generated method stub</a:t>
            </a:r>
            <a:b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8C023"/>
                </a:solidFill>
                <a:effectLst/>
                <a:latin typeface="JetBrains Mono"/>
              </a:rPr>
            </a:b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8C023"/>
                </a:solidFill>
                <a:effectLst/>
                <a:latin typeface="JetBrains Mono"/>
              </a:rPr>
              <a:t>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//Primary Key Annotation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@Id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@Column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(name=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"student_email"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studentEmail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@Column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(name=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"student_name"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studentName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@Column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(name=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"student_contact_number"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long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studentContactNumber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928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C3D8-843B-B5F3-935E-5EAC483F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StudentDao.java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9BB98F-5195-EE33-76EB-0664313974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238330"/>
            <a:ext cx="7397859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StudentDao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interface for handling database operations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 for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entity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@Repository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StudentDao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JpaRepository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Custom query to fetch a student by their email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*/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"SELECT u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u WHERE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u.studentEmail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= 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studentEmail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findByEmail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@Param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"studentEmail"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String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studentEmail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77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63A1-EF5C-904B-6F6D-0AB53B71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1691"/>
            <a:ext cx="10353762" cy="1310055"/>
          </a:xfrm>
        </p:spPr>
        <p:txBody>
          <a:bodyPr>
            <a:normAutofit fontScale="90000"/>
          </a:bodyPr>
          <a:lstStyle/>
          <a:p>
            <a:r>
              <a:rPr lang="en-US" dirty="0"/>
              <a:t>Kafka Configuration</a:t>
            </a:r>
            <a:br>
              <a:rPr lang="en-US" dirty="0"/>
            </a:br>
            <a:r>
              <a:rPr lang="en-US" dirty="0"/>
              <a:t>Producer and Consumer sides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6BCC-D58F-F545-F6AE-4A293F743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Dependencies: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F3C42B-2DB5-4E77-F915-7A067444E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2351038"/>
            <a:ext cx="7771149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org.springframework.kafka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spring-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&lt;/dependency&gt;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253156-519A-651A-5EEC-0FF8E8FEA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4" y="3551367"/>
            <a:ext cx="777114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org.apache.kafka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-clients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&lt;version&gt;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3.3.1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&lt;/dependency&gt;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1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0C6C-FE2E-313F-0A72-1413CB18A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74343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Platforms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7849-B311-129A-E865-38DD3394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Sending Emails        (</a:t>
            </a:r>
            <a:r>
              <a:rPr lang="en-US" sz="2800" dirty="0" err="1"/>
              <a:t>Sendinblue</a:t>
            </a:r>
            <a:r>
              <a:rPr lang="en-US" sz="2800" dirty="0"/>
              <a:t> Transaction Emails)</a:t>
            </a:r>
          </a:p>
          <a:p>
            <a:r>
              <a:rPr lang="en-US" sz="2800" dirty="0"/>
              <a:t>Kafka                        (provided by Confluent Cloud)</a:t>
            </a:r>
          </a:p>
          <a:p>
            <a:r>
              <a:rPr lang="en-US" sz="2800" dirty="0"/>
              <a:t>Database		             (</a:t>
            </a:r>
            <a:r>
              <a:rPr lang="en-US" sz="2800" dirty="0" err="1"/>
              <a:t>freesqldatabase</a:t>
            </a:r>
            <a:r>
              <a:rPr lang="en-US" sz="2800" dirty="0"/>
              <a:t>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1657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63A1-EF5C-904B-6F6D-0AB53B71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18291"/>
            <a:ext cx="10353762" cy="1146740"/>
          </a:xfrm>
        </p:spPr>
        <p:txBody>
          <a:bodyPr>
            <a:normAutofit fontScale="90000"/>
          </a:bodyPr>
          <a:lstStyle/>
          <a:p>
            <a:r>
              <a:rPr lang="en-US" dirty="0"/>
              <a:t>Kafka Configuration</a:t>
            </a:r>
            <a:br>
              <a:rPr lang="en-US" dirty="0"/>
            </a:br>
            <a:r>
              <a:rPr lang="en-US" dirty="0"/>
              <a:t>Producer and Consumer sides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B572424-5C4E-65F9-35F5-B589C61EF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1986521"/>
            <a:ext cx="9338036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808080"/>
                </a:solidFill>
                <a:latin typeface="JetBrains Mono"/>
              </a:rPr>
              <a:t>#Properties of Kafka</a:t>
            </a:r>
            <a:br>
              <a:rPr lang="en-US" altLang="en-US" dirty="0">
                <a:solidFill>
                  <a:srgbClr val="808080"/>
                </a:solidFill>
                <a:latin typeface="JetBrains Mono"/>
              </a:rPr>
            </a:br>
            <a:r>
              <a:rPr lang="en-US" altLang="en-US" dirty="0" err="1">
                <a:solidFill>
                  <a:srgbClr val="CC7832"/>
                </a:solidFill>
                <a:latin typeface="JetBrains Mono"/>
              </a:rPr>
              <a:t>spring.kafka.producer.key</a:t>
            </a:r>
            <a:r>
              <a:rPr lang="en-US" altLang="en-US" dirty="0">
                <a:solidFill>
                  <a:srgbClr val="CC7832"/>
                </a:solidFill>
                <a:latin typeface="JetBrains Mono"/>
              </a:rPr>
              <a:t>-serializer</a:t>
            </a:r>
            <a:r>
              <a:rPr lang="en-US" altLang="en-US" dirty="0">
                <a:solidFill>
                  <a:srgbClr val="808080"/>
                </a:solidFill>
                <a:latin typeface="JetBrains Mono"/>
              </a:rPr>
              <a:t>=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org</a:t>
            </a:r>
            <a:r>
              <a:rPr lang="en-US" altLang="en-US" dirty="0" err="1">
                <a:solidFill>
                  <a:srgbClr val="6A8759"/>
                </a:solidFill>
                <a:latin typeface="JetBrains Mono"/>
              </a:rPr>
              <a:t>.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apache</a:t>
            </a:r>
            <a:r>
              <a:rPr lang="en-US" altLang="en-US" dirty="0" err="1">
                <a:solidFill>
                  <a:srgbClr val="6A8759"/>
                </a:solidFill>
                <a:latin typeface="JetBrains Mono"/>
              </a:rPr>
              <a:t>.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kafka</a:t>
            </a:r>
            <a:r>
              <a:rPr lang="en-US" altLang="en-US" dirty="0" err="1">
                <a:solidFill>
                  <a:srgbClr val="6A8759"/>
                </a:solidFill>
                <a:latin typeface="JetBrains Mono"/>
              </a:rPr>
              <a:t>.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common</a:t>
            </a:r>
            <a:r>
              <a:rPr lang="en-US" altLang="en-US" dirty="0" err="1">
                <a:solidFill>
                  <a:srgbClr val="6A8759"/>
                </a:solidFill>
                <a:latin typeface="JetBrains Mono"/>
              </a:rPr>
              <a:t>.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serialization</a:t>
            </a:r>
            <a:r>
              <a:rPr lang="en-US" altLang="en-US" dirty="0" err="1">
                <a:solidFill>
                  <a:srgbClr val="6A8759"/>
                </a:solidFill>
                <a:latin typeface="JetBrains Mono"/>
              </a:rPr>
              <a:t>.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StringSerializer</a:t>
            </a:r>
            <a:br>
              <a:rPr lang="en-US" altLang="en-US" dirty="0">
                <a:solidFill>
                  <a:srgbClr val="769AA5"/>
                </a:solidFill>
                <a:latin typeface="JetBrains Mono"/>
              </a:rPr>
            </a:br>
            <a:r>
              <a:rPr lang="en-US" altLang="en-US" dirty="0" err="1">
                <a:solidFill>
                  <a:srgbClr val="CC7832"/>
                </a:solidFill>
                <a:latin typeface="JetBrains Mono"/>
              </a:rPr>
              <a:t>spring.kafka.producer.value</a:t>
            </a:r>
            <a:r>
              <a:rPr lang="en-US" altLang="en-US" dirty="0">
                <a:solidFill>
                  <a:srgbClr val="CC7832"/>
                </a:solidFill>
                <a:latin typeface="JetBrains Mono"/>
              </a:rPr>
              <a:t>-serializer</a:t>
            </a:r>
            <a:r>
              <a:rPr lang="en-US" altLang="en-US" dirty="0">
                <a:solidFill>
                  <a:srgbClr val="808080"/>
                </a:solidFill>
                <a:latin typeface="JetBrains Mono"/>
              </a:rPr>
              <a:t>=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org</a:t>
            </a:r>
            <a:r>
              <a:rPr lang="en-US" altLang="en-US" dirty="0" err="1">
                <a:solidFill>
                  <a:srgbClr val="6A8759"/>
                </a:solidFill>
                <a:latin typeface="JetBrains Mono"/>
              </a:rPr>
              <a:t>.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apache</a:t>
            </a:r>
            <a:r>
              <a:rPr lang="en-US" altLang="en-US" dirty="0" err="1">
                <a:solidFill>
                  <a:srgbClr val="6A8759"/>
                </a:solidFill>
                <a:latin typeface="JetBrains Mono"/>
              </a:rPr>
              <a:t>.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kafka</a:t>
            </a:r>
            <a:r>
              <a:rPr lang="en-US" altLang="en-US" dirty="0" err="1">
                <a:solidFill>
                  <a:srgbClr val="6A8759"/>
                </a:solidFill>
                <a:latin typeface="JetBrains Mono"/>
              </a:rPr>
              <a:t>.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common</a:t>
            </a:r>
            <a:r>
              <a:rPr lang="en-US" altLang="en-US" dirty="0" err="1">
                <a:solidFill>
                  <a:srgbClr val="6A8759"/>
                </a:solidFill>
                <a:latin typeface="JetBrains Mono"/>
              </a:rPr>
              <a:t>.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serialization</a:t>
            </a:r>
            <a:r>
              <a:rPr lang="en-US" altLang="en-US" dirty="0" err="1">
                <a:solidFill>
                  <a:srgbClr val="6A8759"/>
                </a:solidFill>
                <a:latin typeface="JetBrains Mono"/>
              </a:rPr>
              <a:t>.</a:t>
            </a:r>
            <a:r>
              <a:rPr lang="en-US" altLang="en-US" dirty="0" err="1">
                <a:solidFill>
                  <a:srgbClr val="769AA5"/>
                </a:solidFill>
                <a:latin typeface="JetBrains Mono"/>
              </a:rPr>
              <a:t>StringSerializer</a:t>
            </a:r>
            <a:br>
              <a:rPr lang="en-US" altLang="en-US" dirty="0">
                <a:solidFill>
                  <a:srgbClr val="769AA5"/>
                </a:solidFill>
                <a:latin typeface="JetBrains Mono"/>
              </a:rPr>
            </a:br>
            <a:r>
              <a:rPr lang="en-US" altLang="en-US" dirty="0" err="1">
                <a:solidFill>
                  <a:srgbClr val="CC7832"/>
                </a:solidFill>
                <a:latin typeface="JetBrains Mono"/>
              </a:rPr>
              <a:t>spring.kafka.consumer.group</a:t>
            </a:r>
            <a:r>
              <a:rPr lang="en-US" altLang="en-US" dirty="0">
                <a:solidFill>
                  <a:srgbClr val="CC7832"/>
                </a:solidFill>
                <a:latin typeface="JetBrains Mono"/>
              </a:rPr>
              <a:t>-id</a:t>
            </a:r>
            <a:r>
              <a:rPr lang="en-US" altLang="en-US" dirty="0">
                <a:solidFill>
                  <a:srgbClr val="808080"/>
                </a:solidFill>
                <a:latin typeface="JetBrains Mono"/>
              </a:rPr>
              <a:t>=</a:t>
            </a:r>
            <a:r>
              <a:rPr lang="en-US" altLang="en-US" dirty="0" err="1">
                <a:solidFill>
                  <a:srgbClr val="6A8759"/>
                </a:solidFill>
                <a:latin typeface="JetBrains Mono"/>
              </a:rPr>
              <a:t>myGroup</a:t>
            </a:r>
            <a:br>
              <a:rPr lang="en-US" altLang="en-US" dirty="0">
                <a:solidFill>
                  <a:srgbClr val="6A8759"/>
                </a:solidFill>
                <a:latin typeface="JetBrains Mono"/>
              </a:rPr>
            </a:br>
            <a:r>
              <a:rPr lang="en-US" altLang="en-US" dirty="0" err="1">
                <a:solidFill>
                  <a:srgbClr val="CC7832"/>
                </a:solidFill>
                <a:latin typeface="JetBrains Mono"/>
              </a:rPr>
              <a:t>spring.kafka.consumer.auto</a:t>
            </a:r>
            <a:r>
              <a:rPr lang="en-US" altLang="en-US" dirty="0">
                <a:solidFill>
                  <a:srgbClr val="CC7832"/>
                </a:solidFill>
                <a:latin typeface="JetBrains Mono"/>
              </a:rPr>
              <a:t>-offset-reset</a:t>
            </a:r>
            <a:r>
              <a:rPr lang="en-US" altLang="en-US" dirty="0">
                <a:solidFill>
                  <a:srgbClr val="808080"/>
                </a:solidFill>
                <a:latin typeface="JetBrains Mono"/>
              </a:rPr>
              <a:t>=</a:t>
            </a:r>
            <a:r>
              <a:rPr lang="en-US" altLang="en-US" dirty="0">
                <a:solidFill>
                  <a:srgbClr val="FFC66D"/>
                </a:solidFill>
                <a:latin typeface="JetBrains Mono"/>
              </a:rPr>
              <a:t>earliest</a:t>
            </a:r>
            <a:br>
              <a:rPr lang="en-US" altLang="en-US" dirty="0">
                <a:solidFill>
                  <a:srgbClr val="FFC66D"/>
                </a:solidFill>
                <a:latin typeface="JetBrains Mono"/>
              </a:rPr>
            </a:br>
            <a:r>
              <a:rPr lang="en-US" altLang="en-US" dirty="0">
                <a:solidFill>
                  <a:srgbClr val="CC7832"/>
                </a:solidFill>
                <a:latin typeface="JetBrains Mono"/>
              </a:rPr>
              <a:t>spring.kafka.topic.name</a:t>
            </a:r>
            <a:r>
              <a:rPr lang="en-US" altLang="en-US" dirty="0">
                <a:solidFill>
                  <a:srgbClr val="808080"/>
                </a:solidFill>
                <a:latin typeface="JetBrains Mono"/>
              </a:rPr>
              <a:t>=</a:t>
            </a:r>
            <a:r>
              <a:rPr lang="en-US" altLang="en-US" dirty="0">
                <a:solidFill>
                  <a:srgbClr val="6A8759"/>
                </a:solidFill>
                <a:latin typeface="JetBrains Mono"/>
              </a:rPr>
              <a:t>student-registration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085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A118-4D1A-439A-BA04-E650D47C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5846"/>
            <a:ext cx="10353762" cy="905608"/>
          </a:xfrm>
        </p:spPr>
        <p:txBody>
          <a:bodyPr/>
          <a:lstStyle/>
          <a:p>
            <a:r>
              <a:rPr lang="en-US" dirty="0"/>
              <a:t>Confluent Cloud Setup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F71021-D248-7A27-68D2-19DDC4E40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7" y="1081454"/>
            <a:ext cx="11278205" cy="5498125"/>
          </a:xfrm>
        </p:spPr>
      </p:pic>
    </p:spTree>
    <p:extLst>
      <p:ext uri="{BB962C8B-B14F-4D97-AF65-F5344CB8AC3E}">
        <p14:creationId xmlns:p14="http://schemas.microsoft.com/office/powerpoint/2010/main" val="379125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932907-A7EB-90C5-6092-C8DFDB97A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725"/>
            <a:ext cx="12192000" cy="5924549"/>
          </a:xfrm>
        </p:spPr>
      </p:pic>
    </p:spTree>
    <p:extLst>
      <p:ext uri="{BB962C8B-B14F-4D97-AF65-F5344CB8AC3E}">
        <p14:creationId xmlns:p14="http://schemas.microsoft.com/office/powerpoint/2010/main" val="2873627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660FD9-2787-9E6F-88F4-21D4011EE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1849"/>
          </a:xfrm>
        </p:spPr>
      </p:pic>
    </p:spTree>
    <p:extLst>
      <p:ext uri="{BB962C8B-B14F-4D97-AF65-F5344CB8AC3E}">
        <p14:creationId xmlns:p14="http://schemas.microsoft.com/office/powerpoint/2010/main" val="4124799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C20F96-B103-7573-9B83-413D80E76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725"/>
            <a:ext cx="12192000" cy="5924549"/>
          </a:xfrm>
        </p:spPr>
      </p:pic>
    </p:spTree>
    <p:extLst>
      <p:ext uri="{BB962C8B-B14F-4D97-AF65-F5344CB8AC3E}">
        <p14:creationId xmlns:p14="http://schemas.microsoft.com/office/powerpoint/2010/main" val="3364192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F91FEE-F114-42B3-699F-94E2AEB69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08"/>
            <a:ext cx="12198560" cy="5921384"/>
          </a:xfrm>
        </p:spPr>
      </p:pic>
    </p:spTree>
    <p:extLst>
      <p:ext uri="{BB962C8B-B14F-4D97-AF65-F5344CB8AC3E}">
        <p14:creationId xmlns:p14="http://schemas.microsoft.com/office/powerpoint/2010/main" val="1739168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7163FB-6AF6-631B-128F-3D289F18A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12192000" cy="5918200"/>
          </a:xfrm>
        </p:spPr>
      </p:pic>
    </p:spTree>
    <p:extLst>
      <p:ext uri="{BB962C8B-B14F-4D97-AF65-F5344CB8AC3E}">
        <p14:creationId xmlns:p14="http://schemas.microsoft.com/office/powerpoint/2010/main" val="368931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C71C-224A-98FD-ECEA-BD232AF3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Config/TopicConfig.java</a:t>
            </a:r>
            <a:br>
              <a:rPr lang="en-US" dirty="0"/>
            </a:br>
            <a:r>
              <a:rPr lang="en-US" dirty="0"/>
              <a:t>Producer and Consumer sides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2296E2-AEDB-9EF6-4CA9-B788799ED2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992109"/>
            <a:ext cx="8803564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@Configuration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TopicConfig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"${spring.kafka.topic.name}"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topicName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This method is used for creating a bean of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NewTopic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with the name set from application properties.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*/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@Bean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NewTopic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MyTopic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TopicBuilder.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topicName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.build()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03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0D67-14AF-CA17-4CF2-96BC653B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40777"/>
          </a:xfrm>
        </p:spPr>
        <p:txBody>
          <a:bodyPr/>
          <a:lstStyle/>
          <a:p>
            <a:r>
              <a:rPr lang="en-US" dirty="0"/>
              <a:t>Config/ProducerConfig.java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5ABB5C-F871-E13E-486A-90F6A431B2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853336"/>
            <a:ext cx="7661713" cy="58169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inject the value of topic name from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application.properties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"${spring.kafka.topic.name}"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kafkaService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 This method is used for creating a map of configuration properties for Kafka producer.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Map&lt;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producerConfig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HashMap&lt;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config=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HashMap&lt;&gt;()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set the bootstrap server and serializer classes */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ProducerConfig.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BOOTSTRAP_SERVERS_CONFIG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kafkaService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ProducerConfig.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KEY_SERIALIZER_CLASS_CONFIG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StringSerializer.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ProducerConfig.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VALUE_SERIALIZER_CLASS_CONFIG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StringSerializer.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 This method is used for creating a bean of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ProducerFactory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for sending messages of type String and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.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@Bean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producerFactory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DefaultKafkaProducerFactory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 This method is used for creating a bean of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KafkaTemplate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for sending messages to a topic.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@Bean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KafkaTemplate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kafkaTemplate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StudentDetails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KafkaTemplate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producerFactory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41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4DEAA-42E5-E364-60DA-92864939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938"/>
            <a:ext cx="10353762" cy="738554"/>
          </a:xfrm>
        </p:spPr>
        <p:txBody>
          <a:bodyPr/>
          <a:lstStyle/>
          <a:p>
            <a:r>
              <a:rPr lang="en-US" dirty="0"/>
              <a:t>Service/KafkaProducerService.java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38C459-D4C8-DD2F-32EA-5655D2422E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374371"/>
            <a:ext cx="7147021" cy="461664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@Service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KafkaProducerService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final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KafkaTemplate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kafkaTemplate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@Value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"${spring.kafka.topic.name}"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emailRequestsTopic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KafkaProducerService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KafkaTemplate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kafkaTemplate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kafkaTemplate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kafkaTemplate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sendEmailRequest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JsonProcessingException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Serialize the email request as a JSON string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ObjectMapper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objectMapper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ObjectMapper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requestJson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objectMapper.writeValueAsString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Send the email request to the Kafka topic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kafkaTemplate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emailRequestsTopic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requestJson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"In producer service"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40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AEE1-B686-AAA5-0880-64C6C72A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120063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Demonstration</a:t>
            </a:r>
            <a:br>
              <a:rPr lang="en-US" dirty="0"/>
            </a:br>
            <a:r>
              <a:rPr lang="en-US" sz="2800" dirty="0"/>
              <a:t>With success message</a:t>
            </a:r>
            <a:endParaRPr lang="en-IN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9EFACE-A69D-745E-9AE2-13A067D5D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25422"/>
            <a:ext cx="10353675" cy="3672319"/>
          </a:xfrm>
        </p:spPr>
      </p:pic>
    </p:spTree>
    <p:extLst>
      <p:ext uri="{BB962C8B-B14F-4D97-AF65-F5344CB8AC3E}">
        <p14:creationId xmlns:p14="http://schemas.microsoft.com/office/powerpoint/2010/main" val="1572819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1691-BFC8-199B-C5C8-D7C8823D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6862"/>
            <a:ext cx="10353762" cy="914400"/>
          </a:xfrm>
        </p:spPr>
        <p:txBody>
          <a:bodyPr/>
          <a:lstStyle/>
          <a:p>
            <a:r>
              <a:rPr lang="en-US" dirty="0"/>
              <a:t>Consumer Server File Structure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6BC04-C72A-55D2-9E6D-EEB42331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58" y="1301262"/>
            <a:ext cx="3729836" cy="5468815"/>
          </a:xfrm>
        </p:spPr>
      </p:pic>
    </p:spTree>
    <p:extLst>
      <p:ext uri="{BB962C8B-B14F-4D97-AF65-F5344CB8AC3E}">
        <p14:creationId xmlns:p14="http://schemas.microsoft.com/office/powerpoint/2010/main" val="486670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3CB1-2941-3FC6-C74E-03A5095E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8600"/>
            <a:ext cx="10353762" cy="879231"/>
          </a:xfrm>
        </p:spPr>
        <p:txBody>
          <a:bodyPr/>
          <a:lstStyle/>
          <a:p>
            <a:r>
              <a:rPr lang="en-US" dirty="0"/>
              <a:t>Config/ConsumerConfig.java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6A0E60-5509-8868-1C18-CF76E0CC1E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4457" y="1011607"/>
            <a:ext cx="11503085" cy="569386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KafkaConsumerConfig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@Value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"${spring.kafka.topic.name}"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Map&lt;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consumerConfig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HashMap&lt;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config=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HashMap&lt;&gt;()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ConsumerConfig.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BOOTSTRAP_SERVERS_CONFIG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ConsumerConfig.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KEY_DESERIALIZER_CLASS_CONFIG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StringSerializer.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ConsumerConfig.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VALUE_DESERIALIZER_CLASS_CONFIG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StringSerializer.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@Bean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ConsumerFactory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consumerFactory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new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DefaultKafkaConsumerFactory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consumerConfig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@Bean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KafkaListenerContainerFactory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ConcurrentMessageListenerContainer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&gt;&gt;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factory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ConsumerFactory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consumerFactory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ConcurrentKafkaListenerContainerFactory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factory =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ConcurrentKafkaListenerContainerFactory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factory.setConsumerFactory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consumerFactory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factory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83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51C2-69C2-5F17-9406-59D8029A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74885"/>
          </a:xfrm>
        </p:spPr>
        <p:txBody>
          <a:bodyPr/>
          <a:lstStyle/>
          <a:p>
            <a:r>
              <a:rPr lang="en-US" dirty="0"/>
              <a:t>Service/KafkaConsumerService.java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8BE19B2-9BD2-3E88-60BF-57CF70437B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102578"/>
            <a:ext cx="7964296" cy="57554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@Service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KafkaConsumerService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@Autowired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EmailSenderService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emailService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@KafkaListener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(id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myGroup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topics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"${spring.kafka.topic.name}"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processEmailRequest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requestJson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JsonProcessingException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ConsumerService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Deserialize the email request data from the JSON string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ObjectMapper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objectMapper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ObjectMapper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objectMapper.readValue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requestJson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EmailRequest.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Extract the necessary information from the email request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to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emailRequest.getTo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name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emailRequest.getName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//Mail Sending Method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emailService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.sendInBlue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00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6D8D-C338-EAB7-54DD-1CFBD74F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Sendinblue</a:t>
            </a:r>
            <a:r>
              <a:rPr lang="en-US" dirty="0"/>
              <a:t> Configuration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5017-3A7F-FBD9-63FC-ADCC93BF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49" y="1732449"/>
            <a:ext cx="10353762" cy="4058751"/>
          </a:xfrm>
        </p:spPr>
        <p:txBody>
          <a:bodyPr/>
          <a:lstStyle/>
          <a:p>
            <a:r>
              <a:rPr lang="en-US" dirty="0"/>
              <a:t>Dependencies:</a:t>
            </a:r>
          </a:p>
          <a:p>
            <a:pPr marL="36900" indent="0">
              <a:buNone/>
            </a:pP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721570-28F3-5433-1219-252FF2981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4" y="2138598"/>
            <a:ext cx="6937735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com.sendinblue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sib-api-v3-sdk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&lt;version&gt;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6.0.0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&lt;scope&gt;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&lt;/scope&gt;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&lt;/dependency&gt;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24ED4F-5C8A-B46F-74F3-3F750BBE9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3892924"/>
            <a:ext cx="6937736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&lt;repositories&gt;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&lt;repository&gt;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&lt;id&gt;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sendinblue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&lt;/id&gt;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https://maven.sendinblue.com/repositories/releases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&lt;/url&gt;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&lt;/repository&gt;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&lt;/repositories&gt;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107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7ED8-DF59-AE2C-4116-9FC5ECC6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Sendinblue</a:t>
            </a:r>
            <a:r>
              <a:rPr lang="en-US" dirty="0"/>
              <a:t> Configuration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EF0C5-6129-C60A-29DE-42CA5E896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BC5A0B-A38B-327F-45E7-3FC7CA692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2433182"/>
            <a:ext cx="4212120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#Properties of email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sendinblue.apiKey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#Api-Key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sendinblue.id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2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944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A118-4D1A-439A-BA04-E650D47C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5846"/>
            <a:ext cx="10353762" cy="905608"/>
          </a:xfrm>
        </p:spPr>
        <p:txBody>
          <a:bodyPr/>
          <a:lstStyle/>
          <a:p>
            <a:r>
              <a:rPr lang="en-US" dirty="0" err="1"/>
              <a:t>Sendinblue</a:t>
            </a:r>
            <a:r>
              <a:rPr lang="en-US" dirty="0"/>
              <a:t> Setup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04C08F8-FEA3-DE9C-A046-2A006AEB5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9" y="1112502"/>
            <a:ext cx="11473961" cy="5569652"/>
          </a:xfrm>
        </p:spPr>
      </p:pic>
    </p:spTree>
    <p:extLst>
      <p:ext uri="{BB962C8B-B14F-4D97-AF65-F5344CB8AC3E}">
        <p14:creationId xmlns:p14="http://schemas.microsoft.com/office/powerpoint/2010/main" val="2428435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7DAD27-AE1A-945E-8A0B-F4E3B93CC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375"/>
            <a:ext cx="12192000" cy="5937249"/>
          </a:xfrm>
        </p:spPr>
      </p:pic>
    </p:spTree>
    <p:extLst>
      <p:ext uri="{BB962C8B-B14F-4D97-AF65-F5344CB8AC3E}">
        <p14:creationId xmlns:p14="http://schemas.microsoft.com/office/powerpoint/2010/main" val="3324081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20191A-BEB9-8292-CD25-B1210AA86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12192000" cy="5918200"/>
          </a:xfrm>
        </p:spPr>
      </p:pic>
    </p:spTree>
    <p:extLst>
      <p:ext uri="{BB962C8B-B14F-4D97-AF65-F5344CB8AC3E}">
        <p14:creationId xmlns:p14="http://schemas.microsoft.com/office/powerpoint/2010/main" val="1853081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9B5F99-BC74-7283-6D97-801C5D656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" y="457567"/>
            <a:ext cx="12190496" cy="5942866"/>
          </a:xfrm>
        </p:spPr>
      </p:pic>
    </p:spTree>
    <p:extLst>
      <p:ext uri="{BB962C8B-B14F-4D97-AF65-F5344CB8AC3E}">
        <p14:creationId xmlns:p14="http://schemas.microsoft.com/office/powerpoint/2010/main" val="4094062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81AEEB-E1CA-67F2-FA5B-19584D483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12192000" cy="5918200"/>
          </a:xfrm>
        </p:spPr>
      </p:pic>
    </p:spTree>
    <p:extLst>
      <p:ext uri="{BB962C8B-B14F-4D97-AF65-F5344CB8AC3E}">
        <p14:creationId xmlns:p14="http://schemas.microsoft.com/office/powerpoint/2010/main" val="401253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E126-AE52-9B48-A0FC-23A9277E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7"/>
            <a:ext cx="10571998" cy="116253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Demonstration</a:t>
            </a:r>
            <a:br>
              <a:rPr lang="en-US" sz="4800" dirty="0"/>
            </a:br>
            <a:r>
              <a:rPr lang="en-US" sz="2800" dirty="0"/>
              <a:t>With error message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AE163F-B7F1-6DCA-1BCA-1774A08FF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25422"/>
            <a:ext cx="10353675" cy="3672319"/>
          </a:xfrm>
        </p:spPr>
      </p:pic>
    </p:spTree>
    <p:extLst>
      <p:ext uri="{BB962C8B-B14F-4D97-AF65-F5344CB8AC3E}">
        <p14:creationId xmlns:p14="http://schemas.microsoft.com/office/powerpoint/2010/main" val="1169170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1CEE-657D-F9C0-DC99-64E9268C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868725"/>
          </a:xfrm>
        </p:spPr>
        <p:txBody>
          <a:bodyPr/>
          <a:lstStyle/>
          <a:p>
            <a:r>
              <a:rPr lang="en-US" dirty="0" err="1"/>
              <a:t>email_service</a:t>
            </a:r>
            <a:r>
              <a:rPr lang="en-US" dirty="0"/>
              <a:t>/EmailSenderService.java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18C46D-D73E-17D3-5B7A-F9598C5870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726378"/>
            <a:ext cx="4833374" cy="607089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@Service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EmailSenderService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@Value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"${sendinblue.apiKey}"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apiKey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@Value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"${sendinblue.id}"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 void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sendInBlue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name){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Creating a map to hold the email parameters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Map&lt;String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Object&gt; params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HashMap&lt;&gt;()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params.put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params.put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"to"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params.put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subject"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"Successful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Registration!!"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params.put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"params"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new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HashMap&lt;String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Object&gt;() {{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put(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"NAME"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name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Creating an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ApiClient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object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ApiClient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apiClient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ApiClient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apiClient.setApiKey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apiKey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TransactionalEmailsApi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emailApi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TransactionalEmailsApi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apiClient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SendSmtpEmail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smtpEmail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SendSmtpEmail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smtpEmail.setTo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Collections.</a:t>
            </a:r>
            <a:r>
              <a:rPr kumimoji="0" lang="en-US" altLang="en-US" sz="105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singletonList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SendSmtpEmailTo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().email(to)))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smtpEmail.setTemplateId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Long.</a:t>
            </a:r>
            <a:r>
              <a:rPr kumimoji="0" lang="en-US" altLang="en-US" sz="105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smtpEmail.setParams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(params)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emailApi.sendTransacEmail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smtpEmail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05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MailSent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ApiException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05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sendinblue.ApiException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 new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RuntimeException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420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4955-149F-8D73-7944-087E0074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BF45-96F6-7003-0C5E-7341F421E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Code</a:t>
            </a:r>
            <a:endParaRPr lang="en-US" sz="2800" dirty="0">
              <a:solidFill>
                <a:schemeClr val="accent2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Confluent</a:t>
            </a:r>
            <a:endParaRPr lang="en-US" sz="2800" dirty="0">
              <a:solidFill>
                <a:schemeClr val="accent2"/>
              </a:solidFill>
            </a:endParaRPr>
          </a:p>
          <a:p>
            <a:r>
              <a:rPr lang="en-US" sz="2800" dirty="0" err="1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Sendinblue</a:t>
            </a:r>
            <a:endParaRPr lang="en-US" sz="2800" dirty="0">
              <a:solidFill>
                <a:schemeClr val="accent2"/>
              </a:solidFill>
            </a:endParaRPr>
          </a:p>
          <a:p>
            <a:r>
              <a:rPr lang="en-US" sz="2800" dirty="0" err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Freesqldatabase</a:t>
            </a:r>
            <a:endParaRPr lang="en-US" sz="2800" dirty="0">
              <a:solidFill>
                <a:schemeClr val="accent2"/>
              </a:solidFill>
            </a:endParaRPr>
          </a:p>
          <a:p>
            <a:pPr marL="3690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2471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18733-57F8-61F8-1EEF-D25B0122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/>
              <a:t>Developed By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0F504-389E-EC56-EC4B-73606D588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/>
              <a:t>IT024 – Meet Dadhania</a:t>
            </a:r>
          </a:p>
          <a:p>
            <a:r>
              <a:rPr lang="en-IN" sz="2400" dirty="0"/>
              <a:t>IT025 – </a:t>
            </a:r>
            <a:r>
              <a:rPr lang="en-IN" sz="2400" dirty="0" err="1"/>
              <a:t>Manushi</a:t>
            </a:r>
            <a:r>
              <a:rPr lang="en-IN" sz="2400" dirty="0"/>
              <a:t> </a:t>
            </a:r>
            <a:r>
              <a:rPr lang="en-IN" sz="2400" dirty="0" err="1"/>
              <a:t>Dagli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5048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F95C-F07E-A261-8D41-6E250A8F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66723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Email example</a:t>
            </a:r>
            <a:endParaRPr lang="en-IN" sz="4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16674F-544A-B130-545F-0A58E28D05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1771649"/>
            <a:ext cx="5009813" cy="463916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B74B76-62BB-0FEB-8726-B38AA0303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5" y="1771649"/>
            <a:ext cx="4895850" cy="4639161"/>
          </a:xfrm>
        </p:spPr>
      </p:pic>
    </p:spTree>
    <p:extLst>
      <p:ext uri="{BB962C8B-B14F-4D97-AF65-F5344CB8AC3E}">
        <p14:creationId xmlns:p14="http://schemas.microsoft.com/office/powerpoint/2010/main" val="330987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E6C3-8B67-FF6B-30FA-6D1ED5CC7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11D042-E2FC-D04E-A6E1-041B13387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51" y="1762124"/>
            <a:ext cx="4667250" cy="4105275"/>
          </a:xfrm>
        </p:spPr>
      </p:pic>
    </p:spTree>
    <p:extLst>
      <p:ext uri="{BB962C8B-B14F-4D97-AF65-F5344CB8AC3E}">
        <p14:creationId xmlns:p14="http://schemas.microsoft.com/office/powerpoint/2010/main" val="183934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9482-74B0-3AE2-4891-34F00753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2124562"/>
          </a:xfrm>
        </p:spPr>
        <p:txBody>
          <a:bodyPr/>
          <a:lstStyle/>
          <a:p>
            <a:r>
              <a:rPr lang="en-US" sz="4800" dirty="0"/>
              <a:t>Frontend</a:t>
            </a:r>
            <a:br>
              <a:rPr lang="en-US" sz="4800" dirty="0"/>
            </a:br>
            <a:br>
              <a:rPr lang="en-US" sz="4800" dirty="0"/>
            </a:br>
            <a:r>
              <a:rPr lang="en-US" sz="2800" dirty="0"/>
              <a:t>Libraries: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8A31-0F6A-BFA2-20E0-CB3F24AA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571750"/>
            <a:ext cx="10554574" cy="3287048"/>
          </a:xfrm>
        </p:spPr>
        <p:txBody>
          <a:bodyPr>
            <a:normAutofit/>
          </a:bodyPr>
          <a:lstStyle/>
          <a:p>
            <a:r>
              <a:rPr lang="en-US" sz="2800" dirty="0"/>
              <a:t>Toastify     [ Pop up messages ]</a:t>
            </a:r>
          </a:p>
          <a:p>
            <a:pPr marL="0" indent="0">
              <a:buNone/>
            </a:pPr>
            <a:r>
              <a:rPr lang="en-US" sz="2800" dirty="0"/>
              <a:t>                     </a:t>
            </a:r>
            <a:r>
              <a:rPr lang="en-US" sz="2800" dirty="0" err="1"/>
              <a:t>npm</a:t>
            </a:r>
            <a:r>
              <a:rPr lang="en-US" sz="2800" dirty="0"/>
              <a:t> install –save react-</a:t>
            </a:r>
            <a:r>
              <a:rPr lang="en-US" sz="2800" dirty="0" err="1"/>
              <a:t>toastify</a:t>
            </a:r>
            <a:endParaRPr lang="en-US" sz="2800" dirty="0"/>
          </a:p>
          <a:p>
            <a:r>
              <a:rPr lang="en-US" sz="2800" dirty="0" err="1"/>
              <a:t>Aixos</a:t>
            </a:r>
            <a:r>
              <a:rPr lang="en-US" sz="2800" dirty="0"/>
              <a:t>         [ Sending Http request ]</a:t>
            </a:r>
          </a:p>
          <a:p>
            <a:pPr marL="0" indent="0">
              <a:buNone/>
            </a:pPr>
            <a:r>
              <a:rPr lang="en-US" sz="2800" dirty="0"/>
              <a:t>                     </a:t>
            </a:r>
            <a:r>
              <a:rPr lang="en-US" sz="2800" dirty="0" err="1"/>
              <a:t>npm</a:t>
            </a:r>
            <a:r>
              <a:rPr lang="en-US" sz="2800" dirty="0"/>
              <a:t> install </a:t>
            </a:r>
            <a:r>
              <a:rPr lang="en-US" sz="2800" dirty="0" err="1"/>
              <a:t>axios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1784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2D6D-F722-84AE-2AEE-1BB463F9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File Structure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D369A3-FB9C-C619-E15B-4ADF0C8F4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76" y="1731963"/>
            <a:ext cx="2895600" cy="4983162"/>
          </a:xfrm>
        </p:spPr>
      </p:pic>
    </p:spTree>
    <p:extLst>
      <p:ext uri="{BB962C8B-B14F-4D97-AF65-F5344CB8AC3E}">
        <p14:creationId xmlns:p14="http://schemas.microsoft.com/office/powerpoint/2010/main" val="23555710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533</TotalTime>
  <Words>2982</Words>
  <Application>Microsoft Office PowerPoint</Application>
  <PresentationFormat>Widescreen</PresentationFormat>
  <Paragraphs>179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Calisto MT</vt:lpstr>
      <vt:lpstr>Consolas</vt:lpstr>
      <vt:lpstr>JetBrains Mono</vt:lpstr>
      <vt:lpstr>Wingdings 2</vt:lpstr>
      <vt:lpstr>Slate</vt:lpstr>
      <vt:lpstr>Notification Service with Kafka Data Streaming</vt:lpstr>
      <vt:lpstr>Technology Used</vt:lpstr>
      <vt:lpstr>Platforms</vt:lpstr>
      <vt:lpstr>Demonstration With success message</vt:lpstr>
      <vt:lpstr>Demonstration With error message</vt:lpstr>
      <vt:lpstr>Email example</vt:lpstr>
      <vt:lpstr>File Structure</vt:lpstr>
      <vt:lpstr>Frontend  Libraries:</vt:lpstr>
      <vt:lpstr>Frontend File Structure</vt:lpstr>
      <vt:lpstr>App.js</vt:lpstr>
      <vt:lpstr>Components/form.js</vt:lpstr>
      <vt:lpstr>Components/form.js</vt:lpstr>
      <vt:lpstr>Components/form.js</vt:lpstr>
      <vt:lpstr>Apache Kafka</vt:lpstr>
      <vt:lpstr>Topic has partitions</vt:lpstr>
      <vt:lpstr>Producer Server File Structure</vt:lpstr>
      <vt:lpstr>SpringbootbackendApplication.java</vt:lpstr>
      <vt:lpstr>Controller/MyController.java</vt:lpstr>
      <vt:lpstr>Service/StudentServiceImpl.java</vt:lpstr>
      <vt:lpstr>Database Configuration</vt:lpstr>
      <vt:lpstr>Database Configuration</vt:lpstr>
      <vt:lpstr>Freesqldatabase Setup</vt:lpstr>
      <vt:lpstr>PowerPoint Presentation</vt:lpstr>
      <vt:lpstr>PowerPoint Presentation</vt:lpstr>
      <vt:lpstr>PowerPoint Presentation</vt:lpstr>
      <vt:lpstr>PowerPoint Presentation</vt:lpstr>
      <vt:lpstr>StudentDetails/StudentDetails.java</vt:lpstr>
      <vt:lpstr>StudentDao.java</vt:lpstr>
      <vt:lpstr>Kafka Configuration Producer and Consumer sides</vt:lpstr>
      <vt:lpstr>Kafka Configuration Producer and Consumer sides</vt:lpstr>
      <vt:lpstr>Confluent Cloud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Config/TopicConfig.java Producer and Consumer sides</vt:lpstr>
      <vt:lpstr>Config/ProducerConfig.java</vt:lpstr>
      <vt:lpstr>Service/KafkaProducerService.java</vt:lpstr>
      <vt:lpstr>Consumer Server File Structure</vt:lpstr>
      <vt:lpstr>Config/ConsumerConfig.java</vt:lpstr>
      <vt:lpstr>Service/KafkaConsumerService.java</vt:lpstr>
      <vt:lpstr>Sendinblue Configuration</vt:lpstr>
      <vt:lpstr>Sendinblue Configuration</vt:lpstr>
      <vt:lpstr>Sendinblue Setup</vt:lpstr>
      <vt:lpstr>PowerPoint Presentation</vt:lpstr>
      <vt:lpstr>PowerPoint Presentation</vt:lpstr>
      <vt:lpstr>PowerPoint Presentation</vt:lpstr>
      <vt:lpstr>PowerPoint Presentation</vt:lpstr>
      <vt:lpstr>email_service/EmailSenderService.java</vt:lpstr>
      <vt:lpstr>Useful Links</vt:lpstr>
      <vt:lpstr>Developed By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Notification Service</dc:title>
  <dc:creator>Meet Dadhania</dc:creator>
  <cp:lastModifiedBy>Meet Dadhania</cp:lastModifiedBy>
  <cp:revision>1</cp:revision>
  <dcterms:created xsi:type="dcterms:W3CDTF">2022-12-23T11:57:34Z</dcterms:created>
  <dcterms:modified xsi:type="dcterms:W3CDTF">2023-01-15T16:02:55Z</dcterms:modified>
</cp:coreProperties>
</file>